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7"/>
  </p:notesMasterIdLst>
  <p:sldIdLst>
    <p:sldId id="256" r:id="rId2"/>
    <p:sldId id="270" r:id="rId3"/>
    <p:sldId id="277" r:id="rId4"/>
    <p:sldId id="279" r:id="rId5"/>
    <p:sldId id="278" r:id="rId6"/>
    <p:sldId id="281" r:id="rId7"/>
    <p:sldId id="310" r:id="rId8"/>
    <p:sldId id="311" r:id="rId9"/>
    <p:sldId id="312" r:id="rId10"/>
    <p:sldId id="283" r:id="rId11"/>
    <p:sldId id="313" r:id="rId12"/>
    <p:sldId id="314" r:id="rId13"/>
    <p:sldId id="285" r:id="rId14"/>
    <p:sldId id="286" r:id="rId15"/>
    <p:sldId id="287" r:id="rId16"/>
    <p:sldId id="289" r:id="rId17"/>
    <p:sldId id="295" r:id="rId18"/>
    <p:sldId id="296" r:id="rId19"/>
    <p:sldId id="290" r:id="rId20"/>
    <p:sldId id="291" r:id="rId21"/>
    <p:sldId id="292" r:id="rId22"/>
    <p:sldId id="293" r:id="rId23"/>
    <p:sldId id="294" r:id="rId24"/>
    <p:sldId id="297" r:id="rId25"/>
    <p:sldId id="298" r:id="rId26"/>
    <p:sldId id="299" r:id="rId27"/>
    <p:sldId id="300" r:id="rId28"/>
    <p:sldId id="301" r:id="rId29"/>
    <p:sldId id="302" r:id="rId30"/>
    <p:sldId id="304" r:id="rId31"/>
    <p:sldId id="308" r:id="rId32"/>
    <p:sldId id="305" r:id="rId33"/>
    <p:sldId id="307" r:id="rId34"/>
    <p:sldId id="306" r:id="rId35"/>
    <p:sldId id="276" r:id="rId36"/>
  </p:sldIdLst>
  <p:sldSz cx="9144000" cy="6858000" type="screen4x3"/>
  <p:notesSz cx="6858000" cy="9144000"/>
  <p:embeddedFontLst>
    <p:embeddedFont>
      <p:font typeface="Tempus Sans ITC" pitchFamily="82" charset="0"/>
      <p:regular r:id="rId38"/>
    </p:embeddedFont>
    <p:embeddedFont>
      <p:font typeface="Calibri" pitchFamily="34" charset="0"/>
      <p:regular r:id="rId39"/>
      <p:bold r:id="rId40"/>
      <p:italic r:id="rId41"/>
      <p:boldItalic r:id="rId42"/>
    </p:embeddedFont>
    <p:embeddedFont>
      <p:font typeface="Faustant" pitchFamily="2" charset="0"/>
      <p:regular r:id="rId43"/>
    </p:embeddedFont>
    <p:embeddedFont>
      <p:font typeface="Lipsiantiqua" pitchFamily="2" charset="0"/>
      <p:regular r:id="rId44"/>
    </p:embeddedFont>
  </p:embeddedFontLst>
  <p:defaultTextStyle>
    <a:defPPr>
      <a:defRPr lang="it-IT"/>
    </a:defPPr>
    <a:lvl1pPr algn="r" rtl="0" fontAlgn="base">
      <a:spcBef>
        <a:spcPct val="0"/>
      </a:spcBef>
      <a:spcAft>
        <a:spcPct val="0"/>
      </a:spcAft>
      <a:defRPr i="1" kern="1200">
        <a:solidFill>
          <a:schemeClr val="tx1"/>
        </a:solidFill>
        <a:latin typeface="Tempus Sans ITC" pitchFamily="82" charset="0"/>
        <a:ea typeface="+mn-ea"/>
        <a:cs typeface="+mn-cs"/>
      </a:defRPr>
    </a:lvl1pPr>
    <a:lvl2pPr marL="457200" algn="r" rtl="0" fontAlgn="base">
      <a:spcBef>
        <a:spcPct val="0"/>
      </a:spcBef>
      <a:spcAft>
        <a:spcPct val="0"/>
      </a:spcAft>
      <a:defRPr i="1" kern="1200">
        <a:solidFill>
          <a:schemeClr val="tx1"/>
        </a:solidFill>
        <a:latin typeface="Tempus Sans ITC" pitchFamily="82" charset="0"/>
        <a:ea typeface="+mn-ea"/>
        <a:cs typeface="+mn-cs"/>
      </a:defRPr>
    </a:lvl2pPr>
    <a:lvl3pPr marL="914400" algn="r" rtl="0" fontAlgn="base">
      <a:spcBef>
        <a:spcPct val="0"/>
      </a:spcBef>
      <a:spcAft>
        <a:spcPct val="0"/>
      </a:spcAft>
      <a:defRPr i="1" kern="1200">
        <a:solidFill>
          <a:schemeClr val="tx1"/>
        </a:solidFill>
        <a:latin typeface="Tempus Sans ITC" pitchFamily="82" charset="0"/>
        <a:ea typeface="+mn-ea"/>
        <a:cs typeface="+mn-cs"/>
      </a:defRPr>
    </a:lvl3pPr>
    <a:lvl4pPr marL="1371600" algn="r" rtl="0" fontAlgn="base">
      <a:spcBef>
        <a:spcPct val="0"/>
      </a:spcBef>
      <a:spcAft>
        <a:spcPct val="0"/>
      </a:spcAft>
      <a:defRPr i="1" kern="1200">
        <a:solidFill>
          <a:schemeClr val="tx1"/>
        </a:solidFill>
        <a:latin typeface="Tempus Sans ITC" pitchFamily="82" charset="0"/>
        <a:ea typeface="+mn-ea"/>
        <a:cs typeface="+mn-cs"/>
      </a:defRPr>
    </a:lvl4pPr>
    <a:lvl5pPr marL="1828800" algn="r" rtl="0" fontAlgn="base">
      <a:spcBef>
        <a:spcPct val="0"/>
      </a:spcBef>
      <a:spcAft>
        <a:spcPct val="0"/>
      </a:spcAft>
      <a:defRPr i="1" kern="1200">
        <a:solidFill>
          <a:schemeClr val="tx1"/>
        </a:solidFill>
        <a:latin typeface="Tempus Sans ITC" pitchFamily="82" charset="0"/>
        <a:ea typeface="+mn-ea"/>
        <a:cs typeface="+mn-cs"/>
      </a:defRPr>
    </a:lvl5pPr>
    <a:lvl6pPr marL="2286000" algn="l" defTabSz="914400" rtl="0" eaLnBrk="1" latinLnBrk="0" hangingPunct="1">
      <a:defRPr i="1" kern="1200">
        <a:solidFill>
          <a:schemeClr val="tx1"/>
        </a:solidFill>
        <a:latin typeface="Tempus Sans ITC" pitchFamily="82" charset="0"/>
        <a:ea typeface="+mn-ea"/>
        <a:cs typeface="+mn-cs"/>
      </a:defRPr>
    </a:lvl6pPr>
    <a:lvl7pPr marL="2743200" algn="l" defTabSz="914400" rtl="0" eaLnBrk="1" latinLnBrk="0" hangingPunct="1">
      <a:defRPr i="1" kern="1200">
        <a:solidFill>
          <a:schemeClr val="tx1"/>
        </a:solidFill>
        <a:latin typeface="Tempus Sans ITC" pitchFamily="82" charset="0"/>
        <a:ea typeface="+mn-ea"/>
        <a:cs typeface="+mn-cs"/>
      </a:defRPr>
    </a:lvl7pPr>
    <a:lvl8pPr marL="3200400" algn="l" defTabSz="914400" rtl="0" eaLnBrk="1" latinLnBrk="0" hangingPunct="1">
      <a:defRPr i="1" kern="1200">
        <a:solidFill>
          <a:schemeClr val="tx1"/>
        </a:solidFill>
        <a:latin typeface="Tempus Sans ITC" pitchFamily="82" charset="0"/>
        <a:ea typeface="+mn-ea"/>
        <a:cs typeface="+mn-cs"/>
      </a:defRPr>
    </a:lvl8pPr>
    <a:lvl9pPr marL="3657600" algn="l" defTabSz="914400" rtl="0" eaLnBrk="1" latinLnBrk="0" hangingPunct="1">
      <a:defRPr i="1" kern="1200">
        <a:solidFill>
          <a:schemeClr val="tx1"/>
        </a:solidFill>
        <a:latin typeface="Tempus Sans ITC"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FFCC00"/>
    <a:srgbClr val="663300"/>
    <a:srgbClr val="CC0000"/>
    <a:srgbClr val="996633"/>
    <a:srgbClr val="80008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1" autoAdjust="0"/>
    <p:restoredTop sz="94609" autoAdjust="0"/>
  </p:normalViewPr>
  <p:slideViewPr>
    <p:cSldViewPr snapToGrid="0">
      <p:cViewPr>
        <p:scale>
          <a:sx n="66" d="100"/>
          <a:sy n="66" d="100"/>
        </p:scale>
        <p:origin x="-864" y="-174"/>
      </p:cViewPr>
      <p:guideLst>
        <p:guide orient="horz" pos="2165"/>
        <p:guide pos="2901"/>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48A31ED-91D8-4727-9D1B-AD0048668E28}" type="datetimeFigureOut">
              <a:rPr lang="it-IT"/>
              <a:pPr>
                <a:defRPr/>
              </a:pPr>
              <a:t>05/11/2019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28BBBE1-DE4C-4287-BB53-499B61597CC9}"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A847967-B058-4CF9-95CB-513FCC094EEE}" type="datetime1">
              <a:rPr lang="it-IT"/>
              <a:pPr>
                <a:defRPr/>
              </a:pPr>
              <a:t>05/11/2019</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3170C27-B115-4B88-A189-D801EC12A8BA}" type="slidenum">
              <a:rPr lang="it-IT"/>
              <a:pPr>
                <a:defRPr/>
              </a:pPr>
              <a:t>‹N›</a:t>
            </a:fld>
            <a:endParaRPr lang="it-IT"/>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EF75284-3EFC-4B0D-BE31-6D2C153B3DC5}" type="datetime1">
              <a:rPr lang="it-IT"/>
              <a:pPr>
                <a:defRPr/>
              </a:pPr>
              <a:t>05/11/2019</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1CB1CF4-5C27-4408-840A-BAB1527B2181}" type="slidenum">
              <a:rPr lang="it-IT"/>
              <a:pPr>
                <a:defRPr/>
              </a:pPr>
              <a:t>‹N›</a:t>
            </a:fld>
            <a:endParaRPr lang="it-I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D635E3A2-1AD0-464E-B4DC-FEB6127E63D9}" type="datetime1">
              <a:rPr lang="it-IT"/>
              <a:pPr>
                <a:defRPr/>
              </a:pPr>
              <a:t>05/11/2019</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590BC30-C8D4-47BB-B23B-774C9FDBC09F}" type="slidenum">
              <a:rPr lang="it-IT"/>
              <a:pPr>
                <a:defRPr/>
              </a:pPr>
              <a:t>‹N›</a:t>
            </a:fld>
            <a:endParaRPr lang="it-I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58750BC-243B-4210-8187-6EAC16B9E863}" type="datetime1">
              <a:rPr lang="it-IT"/>
              <a:pPr>
                <a:defRPr/>
              </a:pPr>
              <a:t>05/11/2019</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8E1B6B3-7627-4F62-97E5-10591FA9A1C9}" type="slidenum">
              <a:rPr lang="it-IT"/>
              <a:pPr>
                <a:defRPr/>
              </a:pPr>
              <a:t>‹N›</a:t>
            </a:fld>
            <a:endParaRPr lang="it-IT"/>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4F77103A-3726-4657-9F85-3155AB93140F}" type="datetime1">
              <a:rPr lang="it-IT"/>
              <a:pPr>
                <a:defRPr/>
              </a:pPr>
              <a:t>05/11/2019</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A56CF0F-6606-4AEA-8532-B0D84E414979}" type="slidenum">
              <a:rPr lang="it-IT"/>
              <a:pPr>
                <a:defRPr/>
              </a:pPr>
              <a:t>‹N›</a:t>
            </a:fld>
            <a:endParaRPr lang="it-IT"/>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155EAEDB-B59F-4A60-A645-786E14AA52DA}" type="datetime1">
              <a:rPr lang="it-IT"/>
              <a:pPr>
                <a:defRPr/>
              </a:pPr>
              <a:t>05/11/2019</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90869C3-91D7-4A3E-80A3-0DC764F40C7F}" type="slidenum">
              <a:rPr lang="it-IT"/>
              <a:pPr>
                <a:defRPr/>
              </a:pPr>
              <a:t>‹N›</a:t>
            </a:fld>
            <a:endParaRPr lang="it-I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D4C16912-3CE1-4231-A74E-AEDE788EFB0C}" type="datetime1">
              <a:rPr lang="it-IT"/>
              <a:pPr>
                <a:defRPr/>
              </a:pPr>
              <a:t>05/11/2019</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268FBDA-E51D-4741-B452-9EEC0DF48267}" type="slidenum">
              <a:rPr lang="it-IT"/>
              <a:pPr>
                <a:defRPr/>
              </a:pPr>
              <a:t>‹N›</a:t>
            </a:fld>
            <a:endParaRPr lang="it-I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D80031C4-5C68-4D25-A3E7-B2A46975B0C9}" type="datetime1">
              <a:rPr lang="it-IT"/>
              <a:pPr>
                <a:defRPr/>
              </a:pPr>
              <a:t>05/11/2019</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671087E-27FB-4195-98FD-CE1309B5D5B5}" type="slidenum">
              <a:rPr lang="it-IT"/>
              <a:pPr>
                <a:defRPr/>
              </a:pPr>
              <a:t>‹N›</a:t>
            </a:fld>
            <a:endParaRPr lang="it-I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6A0B907-30AE-434F-AFFC-EA37A40498F8}" type="datetime1">
              <a:rPr lang="it-IT"/>
              <a:pPr>
                <a:defRPr/>
              </a:pPr>
              <a:t>05/11/2019</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4936A3AF-182A-428F-B1E4-7AC324BC7EC1}" type="slidenum">
              <a:rPr lang="it-IT"/>
              <a:pPr>
                <a:defRPr/>
              </a:pPr>
              <a:t>‹N›</a:t>
            </a:fld>
            <a:endParaRPr lang="it-I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77076190-7E93-4166-A1C2-5B71C8BC311C}" type="datetime1">
              <a:rPr lang="it-IT"/>
              <a:pPr>
                <a:defRPr/>
              </a:pPr>
              <a:t>05/11/2019</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ED59A85-A2C8-4AEA-A7F6-D0BBA75CAEF0}" type="slidenum">
              <a:rPr lang="it-IT"/>
              <a:pPr>
                <a:defRPr/>
              </a:pPr>
              <a:t>‹N›</a:t>
            </a:fld>
            <a:endParaRPr lang="it-IT"/>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6A1F1DDA-D648-4697-8D91-C187120DD766}" type="datetime1">
              <a:rPr lang="it-IT"/>
              <a:pPr>
                <a:defRPr/>
              </a:pPr>
              <a:t>05/11/2019</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7414E0E-5F4E-4E5F-9B54-121FA46F9C75}" type="slidenum">
              <a:rPr lang="it-IT"/>
              <a:pPr>
                <a:defRPr/>
              </a:pPr>
              <a:t>‹N›</a:t>
            </a:fld>
            <a:endParaRPr lang="it-IT"/>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i="0">
                <a:latin typeface="+mn-lt"/>
              </a:defRPr>
            </a:lvl1pPr>
          </a:lstStyle>
          <a:p>
            <a:pPr>
              <a:defRPr/>
            </a:pPr>
            <a:fld id="{56BB96B2-2BBD-40E5-9137-ECE485D620D6}" type="datetime1">
              <a:rPr lang="it-IT"/>
              <a:pPr>
                <a:defRPr/>
              </a:pPr>
              <a:t>05/11/2019</a:t>
            </a:fld>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a:defRPr/>
            </a:pPr>
            <a:fld id="{12A2CE2E-7060-4457-9D3F-244DD817280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9"/>
          <p:cNvGrpSpPr>
            <a:grpSpLocks/>
          </p:cNvGrpSpPr>
          <p:nvPr/>
        </p:nvGrpSpPr>
        <p:grpSpPr bwMode="auto">
          <a:xfrm>
            <a:off x="0" y="0"/>
            <a:ext cx="4105275" cy="6858000"/>
            <a:chOff x="2608" y="0"/>
            <a:chExt cx="2586" cy="4320"/>
          </a:xfrm>
        </p:grpSpPr>
        <p:grpSp>
          <p:nvGrpSpPr>
            <p:cNvPr id="2055" name="Group 18"/>
            <p:cNvGrpSpPr>
              <a:grpSpLocks/>
            </p:cNvGrpSpPr>
            <p:nvPr/>
          </p:nvGrpSpPr>
          <p:grpSpPr bwMode="auto">
            <a:xfrm>
              <a:off x="2608" y="0"/>
              <a:ext cx="2586" cy="4320"/>
              <a:chOff x="2517" y="0"/>
              <a:chExt cx="2586" cy="4320"/>
            </a:xfrm>
          </p:grpSpPr>
          <p:sp>
            <p:nvSpPr>
              <p:cNvPr id="2058" name="Rectangle 10"/>
              <p:cNvSpPr>
                <a:spLocks noChangeArrowheads="1"/>
              </p:cNvSpPr>
              <p:nvPr/>
            </p:nvSpPr>
            <p:spPr bwMode="auto">
              <a:xfrm>
                <a:off x="2562" y="0"/>
                <a:ext cx="2541" cy="4320"/>
              </a:xfrm>
              <a:prstGeom prst="rect">
                <a:avLst/>
              </a:prstGeom>
              <a:gradFill rotWithShape="1">
                <a:gsLst>
                  <a:gs pos="0">
                    <a:srgbClr val="CC0000">
                      <a:gamma/>
                      <a:shade val="69804"/>
                      <a:invGamma/>
                      <a:alpha val="78000"/>
                    </a:srgbClr>
                  </a:gs>
                  <a:gs pos="50000">
                    <a:srgbClr val="CC0000">
                      <a:alpha val="83000"/>
                    </a:srgbClr>
                  </a:gs>
                  <a:gs pos="100000">
                    <a:srgbClr val="CC0000">
                      <a:gamma/>
                      <a:shade val="69804"/>
                      <a:invGamma/>
                      <a:alpha val="78000"/>
                    </a:srgbClr>
                  </a:gs>
                </a:gsLst>
                <a:lin ang="0" scaled="1"/>
              </a:gradFill>
              <a:ln w="9525">
                <a:noFill/>
                <a:miter lim="800000"/>
                <a:headEnd/>
                <a:tailEnd/>
              </a:ln>
              <a:effectLst/>
            </p:spPr>
            <p:txBody>
              <a:bodyPr wrap="none" anchor="ctr"/>
              <a:lstStyle/>
              <a:p>
                <a:pPr>
                  <a:defRPr/>
                </a:pPr>
                <a:endParaRPr lang="it-IT"/>
              </a:p>
            </p:txBody>
          </p:sp>
          <p:grpSp>
            <p:nvGrpSpPr>
              <p:cNvPr id="2060" name="Group 17"/>
              <p:cNvGrpSpPr>
                <a:grpSpLocks/>
              </p:cNvGrpSpPr>
              <p:nvPr/>
            </p:nvGrpSpPr>
            <p:grpSpPr bwMode="auto">
              <a:xfrm>
                <a:off x="2517" y="4065"/>
                <a:ext cx="2586" cy="255"/>
                <a:chOff x="2562" y="4020"/>
                <a:chExt cx="2672" cy="300"/>
              </a:xfrm>
            </p:grpSpPr>
            <p:pic>
              <p:nvPicPr>
                <p:cNvPr id="2061" name="Picture 11" descr="simbolo%20lateral%20girs"/>
                <p:cNvPicPr>
                  <a:picLocks noChangeAspect="1" noChangeArrowheads="1"/>
                </p:cNvPicPr>
                <p:nvPr/>
              </p:nvPicPr>
              <p:blipFill>
                <a:blip r:embed="rId2" cstate="print"/>
                <a:srcRect/>
                <a:stretch>
                  <a:fillRect/>
                </a:stretch>
              </p:blipFill>
              <p:spPr bwMode="auto">
                <a:xfrm>
                  <a:off x="2562" y="4020"/>
                  <a:ext cx="540" cy="300"/>
                </a:xfrm>
                <a:prstGeom prst="rect">
                  <a:avLst/>
                </a:prstGeom>
                <a:noFill/>
                <a:ln w="9525">
                  <a:noFill/>
                  <a:miter lim="800000"/>
                  <a:headEnd/>
                  <a:tailEnd/>
                </a:ln>
              </p:spPr>
            </p:pic>
            <p:pic>
              <p:nvPicPr>
                <p:cNvPr id="2062" name="Picture 12" descr="simbolo%20lateral%20girs"/>
                <p:cNvPicPr>
                  <a:picLocks noChangeAspect="1" noChangeArrowheads="1"/>
                </p:cNvPicPr>
                <p:nvPr/>
              </p:nvPicPr>
              <p:blipFill>
                <a:blip r:embed="rId2" cstate="print"/>
                <a:srcRect/>
                <a:stretch>
                  <a:fillRect/>
                </a:stretch>
              </p:blipFill>
              <p:spPr bwMode="auto">
                <a:xfrm>
                  <a:off x="2971" y="4020"/>
                  <a:ext cx="540" cy="300"/>
                </a:xfrm>
                <a:prstGeom prst="rect">
                  <a:avLst/>
                </a:prstGeom>
                <a:noFill/>
                <a:ln w="9525">
                  <a:noFill/>
                  <a:miter lim="800000"/>
                  <a:headEnd/>
                  <a:tailEnd/>
                </a:ln>
              </p:spPr>
            </p:pic>
            <p:pic>
              <p:nvPicPr>
                <p:cNvPr id="2063" name="Picture 13" descr="simbolo%20lateral%20girs"/>
                <p:cNvPicPr>
                  <a:picLocks noChangeAspect="1" noChangeArrowheads="1"/>
                </p:cNvPicPr>
                <p:nvPr/>
              </p:nvPicPr>
              <p:blipFill>
                <a:blip r:embed="rId2" cstate="print"/>
                <a:srcRect/>
                <a:stretch>
                  <a:fillRect/>
                </a:stretch>
              </p:blipFill>
              <p:spPr bwMode="auto">
                <a:xfrm>
                  <a:off x="3379" y="4020"/>
                  <a:ext cx="540" cy="300"/>
                </a:xfrm>
                <a:prstGeom prst="rect">
                  <a:avLst/>
                </a:prstGeom>
                <a:noFill/>
                <a:ln w="9525">
                  <a:noFill/>
                  <a:miter lim="800000"/>
                  <a:headEnd/>
                  <a:tailEnd/>
                </a:ln>
              </p:spPr>
            </p:pic>
            <p:pic>
              <p:nvPicPr>
                <p:cNvPr id="2064" name="Picture 14" descr="simbolo%20lateral%20girs"/>
                <p:cNvPicPr>
                  <a:picLocks noChangeAspect="1" noChangeArrowheads="1"/>
                </p:cNvPicPr>
                <p:nvPr/>
              </p:nvPicPr>
              <p:blipFill>
                <a:blip r:embed="rId2" cstate="print"/>
                <a:srcRect/>
                <a:stretch>
                  <a:fillRect/>
                </a:stretch>
              </p:blipFill>
              <p:spPr bwMode="auto">
                <a:xfrm>
                  <a:off x="3833" y="4020"/>
                  <a:ext cx="540" cy="300"/>
                </a:xfrm>
                <a:prstGeom prst="rect">
                  <a:avLst/>
                </a:prstGeom>
                <a:noFill/>
                <a:ln w="9525">
                  <a:noFill/>
                  <a:miter lim="800000"/>
                  <a:headEnd/>
                  <a:tailEnd/>
                </a:ln>
              </p:spPr>
            </p:pic>
            <p:pic>
              <p:nvPicPr>
                <p:cNvPr id="2065" name="Picture 15" descr="simbolo%20lateral%20girs"/>
                <p:cNvPicPr>
                  <a:picLocks noChangeAspect="1" noChangeArrowheads="1"/>
                </p:cNvPicPr>
                <p:nvPr/>
              </p:nvPicPr>
              <p:blipFill>
                <a:blip r:embed="rId2" cstate="print"/>
                <a:srcRect/>
                <a:stretch>
                  <a:fillRect/>
                </a:stretch>
              </p:blipFill>
              <p:spPr bwMode="auto">
                <a:xfrm>
                  <a:off x="4241" y="4020"/>
                  <a:ext cx="540" cy="300"/>
                </a:xfrm>
                <a:prstGeom prst="rect">
                  <a:avLst/>
                </a:prstGeom>
                <a:noFill/>
                <a:ln w="9525">
                  <a:noFill/>
                  <a:miter lim="800000"/>
                  <a:headEnd/>
                  <a:tailEnd/>
                </a:ln>
              </p:spPr>
            </p:pic>
            <p:pic>
              <p:nvPicPr>
                <p:cNvPr id="2066" name="Picture 16" descr="simbolo%20lateral%20girs"/>
                <p:cNvPicPr>
                  <a:picLocks noChangeAspect="1" noChangeArrowheads="1"/>
                </p:cNvPicPr>
                <p:nvPr/>
              </p:nvPicPr>
              <p:blipFill>
                <a:blip r:embed="rId2" cstate="print"/>
                <a:srcRect/>
                <a:stretch>
                  <a:fillRect/>
                </a:stretch>
              </p:blipFill>
              <p:spPr bwMode="auto">
                <a:xfrm>
                  <a:off x="4694" y="4020"/>
                  <a:ext cx="540" cy="300"/>
                </a:xfrm>
                <a:prstGeom prst="rect">
                  <a:avLst/>
                </a:prstGeom>
                <a:noFill/>
                <a:ln w="9525">
                  <a:noFill/>
                  <a:miter lim="800000"/>
                  <a:headEnd/>
                  <a:tailEnd/>
                </a:ln>
              </p:spPr>
            </p:pic>
          </p:grpSp>
        </p:grpSp>
        <p:pic>
          <p:nvPicPr>
            <p:cNvPr id="2076" name="Picture 28" descr="Sim Cro 07g9"/>
            <p:cNvPicPr>
              <a:picLocks noChangeAspect="1" noChangeArrowheads="1"/>
            </p:cNvPicPr>
            <p:nvPr/>
          </p:nvPicPr>
          <p:blipFill>
            <a:blip r:embed="rId3" cstate="print"/>
            <a:srcRect/>
            <a:stretch>
              <a:fillRect/>
            </a:stretch>
          </p:blipFill>
          <p:spPr bwMode="auto">
            <a:xfrm>
              <a:off x="3288" y="746"/>
              <a:ext cx="1200" cy="1134"/>
            </a:xfrm>
            <a:prstGeom prst="rect">
              <a:avLst/>
            </a:prstGeom>
            <a:noFill/>
            <a:effectLst>
              <a:outerShdw dist="107763" dir="2700000" algn="ctr" rotWithShape="0">
                <a:srgbClr val="808080">
                  <a:alpha val="50000"/>
                </a:srgbClr>
              </a:outerShdw>
            </a:effectLst>
          </p:spPr>
        </p:pic>
      </p:grpSp>
      <p:sp>
        <p:nvSpPr>
          <p:cNvPr id="2078" name="Text Box 30"/>
          <p:cNvSpPr txBox="1">
            <a:spLocks noChangeArrowheads="1"/>
          </p:cNvSpPr>
          <p:nvPr/>
        </p:nvSpPr>
        <p:spPr bwMode="auto">
          <a:xfrm>
            <a:off x="2074863" y="336550"/>
            <a:ext cx="6894512" cy="923925"/>
          </a:xfrm>
          <a:prstGeom prst="rect">
            <a:avLst/>
          </a:prstGeom>
          <a:noFill/>
          <a:ln w="9525">
            <a:noFill/>
            <a:miter lim="800000"/>
            <a:headEnd/>
            <a:tailEnd/>
          </a:ln>
          <a:effectLst/>
        </p:spPr>
        <p:txBody>
          <a:bodyPr>
            <a:spAutoFit/>
          </a:bodyPr>
          <a:lstStyle/>
          <a:p>
            <a:pPr>
              <a:lnSpc>
                <a:spcPct val="80000"/>
              </a:lnSpc>
              <a:defRPr/>
            </a:pPr>
            <a:r>
              <a:rPr lang="it-IT" sz="6600" b="1" i="0" dirty="0">
                <a:solidFill>
                  <a:srgbClr val="FF0000"/>
                </a:solidFill>
                <a:effectLst>
                  <a:outerShdw blurRad="38100" dist="38100" dir="2700000" algn="tl">
                    <a:srgbClr val="000000"/>
                  </a:outerShdw>
                </a:effectLst>
                <a:latin typeface="Faustant" pitchFamily="2" charset="0"/>
              </a:rPr>
              <a:t>I VANGELI</a:t>
            </a:r>
          </a:p>
        </p:txBody>
      </p:sp>
      <p:pic>
        <p:nvPicPr>
          <p:cNvPr id="2057" name="Picture 9" descr="Sim Lib 004"/>
          <p:cNvPicPr>
            <a:picLocks noChangeAspect="1" noChangeArrowheads="1"/>
          </p:cNvPicPr>
          <p:nvPr/>
        </p:nvPicPr>
        <p:blipFill>
          <a:blip r:embed="rId4" cstate="print"/>
          <a:srcRect/>
          <a:stretch>
            <a:fillRect/>
          </a:stretch>
        </p:blipFill>
        <p:spPr bwMode="auto">
          <a:xfrm>
            <a:off x="4211638" y="1933575"/>
            <a:ext cx="3960812" cy="3617913"/>
          </a:xfrm>
          <a:prstGeom prst="rect">
            <a:avLst/>
          </a:prstGeom>
          <a:noFill/>
          <a:effectLst>
            <a:outerShdw dist="107763" dir="2700000" algn="ctr" rotWithShape="0">
              <a:srgbClr val="808080">
                <a:alpha val="50000"/>
              </a:srgbClr>
            </a:outerShdw>
          </a:effectLst>
        </p:spPr>
      </p:pic>
      <p:sp>
        <p:nvSpPr>
          <p:cNvPr id="16" name="Segnaposto data 15"/>
          <p:cNvSpPr>
            <a:spLocks noGrp="1"/>
          </p:cNvSpPr>
          <p:nvPr>
            <p:ph type="dt" sz="quarter" idx="10"/>
          </p:nvPr>
        </p:nvSpPr>
        <p:spPr/>
        <p:txBody>
          <a:bodyPr/>
          <a:lstStyle/>
          <a:p>
            <a:pPr>
              <a:defRPr/>
            </a:pPr>
            <a:fld id="{0F5068A0-8733-439F-84BE-607FA1D54935}" type="datetime1">
              <a:rPr lang="it-IT"/>
              <a:pPr>
                <a:defRPr/>
              </a:pPr>
              <a:t>05/11/2019</a:t>
            </a:fld>
            <a:endParaRPr lang="it-IT"/>
          </a:p>
        </p:txBody>
      </p:sp>
      <p:sp>
        <p:nvSpPr>
          <p:cNvPr id="17" name="Segnaposto numero diapositiva 16"/>
          <p:cNvSpPr>
            <a:spLocks noGrp="1"/>
          </p:cNvSpPr>
          <p:nvPr>
            <p:ph type="sldNum" sz="quarter" idx="12"/>
          </p:nvPr>
        </p:nvSpPr>
        <p:spPr/>
        <p:txBody>
          <a:bodyPr/>
          <a:lstStyle/>
          <a:p>
            <a:pPr>
              <a:defRPr/>
            </a:pPr>
            <a:fld id="{62DE7CE1-3066-43EB-852D-BE4D54EB8C9C}" type="slidenum">
              <a:rPr lang="it-IT" smtClean="0"/>
              <a:pPr>
                <a:defRPr/>
              </a:pPr>
              <a:t>1</a:t>
            </a:fld>
            <a:endParaRPr lang="it-IT"/>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3538" y="914400"/>
            <a:ext cx="8447087" cy="585788"/>
          </a:xfrm>
          <a:prstGeom prst="rect">
            <a:avLst/>
          </a:prstGeom>
          <a:noFill/>
          <a:ln w="9525">
            <a:noFill/>
            <a:miter lim="800000"/>
            <a:headEnd/>
            <a:tailEnd/>
          </a:ln>
          <a:effectLst/>
        </p:spPr>
        <p:txBody>
          <a:bodyPr>
            <a:spAutoFit/>
          </a:bodyPr>
          <a:lstStyle/>
          <a:p>
            <a:pPr algn="ctr">
              <a:spcBef>
                <a:spcPct val="50000"/>
              </a:spcBef>
              <a:defRPr/>
            </a:pPr>
            <a:r>
              <a:rPr lang="it-IT" sz="3200" b="1" i="0" dirty="0">
                <a:solidFill>
                  <a:srgbClr val="CC0000"/>
                </a:solidFill>
                <a:effectLst>
                  <a:outerShdw blurRad="38100" dist="38100" dir="2700000" algn="tl">
                    <a:srgbClr val="000000"/>
                  </a:outerShdw>
                </a:effectLst>
                <a:latin typeface="Faustant" pitchFamily="2" charset="0"/>
              </a:rPr>
              <a:t>Discordanze (1) </a:t>
            </a:r>
          </a:p>
        </p:txBody>
      </p:sp>
      <p:sp>
        <p:nvSpPr>
          <p:cNvPr id="30723" name="Text Box 3"/>
          <p:cNvSpPr txBox="1">
            <a:spLocks noChangeArrowheads="1"/>
          </p:cNvSpPr>
          <p:nvPr/>
        </p:nvSpPr>
        <p:spPr bwMode="auto">
          <a:xfrm>
            <a:off x="2452688" y="1409700"/>
            <a:ext cx="6402387" cy="5448300"/>
          </a:xfrm>
          <a:prstGeom prst="rect">
            <a:avLst/>
          </a:prstGeom>
          <a:noFill/>
          <a:ln w="9525">
            <a:noFill/>
            <a:miter lim="800000"/>
            <a:headEnd/>
            <a:tailEnd/>
          </a:ln>
        </p:spPr>
        <p:txBody>
          <a:bodyPr>
            <a:spAutoFit/>
          </a:bodyPr>
          <a:lstStyle/>
          <a:p>
            <a:pPr algn="l">
              <a:spcBef>
                <a:spcPct val="30000"/>
              </a:spcBef>
              <a:buFontTx/>
              <a:buBlip>
                <a:blip r:embed="rId2"/>
              </a:buBlip>
            </a:pPr>
            <a:r>
              <a:rPr lang="it-IT" sz="2400" b="1" i="0"/>
              <a:t> in sequenze narrative parallele, qualche evangelista </a:t>
            </a:r>
            <a:r>
              <a:rPr lang="it-IT" sz="2400" b="1" i="0">
                <a:solidFill>
                  <a:srgbClr val="CC0000"/>
                </a:solidFill>
              </a:rPr>
              <a:t>salta il racconto</a:t>
            </a:r>
            <a:r>
              <a:rPr lang="it-IT" sz="2400" b="1" i="0"/>
              <a:t> di alcuni episodi</a:t>
            </a:r>
          </a:p>
          <a:p>
            <a:pPr algn="l">
              <a:spcBef>
                <a:spcPct val="30000"/>
              </a:spcBef>
              <a:buFontTx/>
              <a:buBlip>
                <a:blip r:embed="rId2"/>
              </a:buBlip>
            </a:pPr>
            <a:r>
              <a:rPr lang="it-IT" sz="2400" b="1" i="0"/>
              <a:t> ci sono </a:t>
            </a:r>
            <a:r>
              <a:rPr lang="it-IT" sz="2400" b="1" i="0">
                <a:solidFill>
                  <a:srgbClr val="CC0000"/>
                </a:solidFill>
              </a:rPr>
              <a:t>inversioni dell'ordine</a:t>
            </a:r>
            <a:r>
              <a:rPr lang="it-IT" sz="2400" b="1" i="0"/>
              <a:t> degli episodi </a:t>
            </a:r>
          </a:p>
          <a:p>
            <a:pPr algn="l">
              <a:spcBef>
                <a:spcPct val="30000"/>
              </a:spcBef>
              <a:buFontTx/>
              <a:buBlip>
                <a:blip r:embed="rId2"/>
              </a:buBlip>
            </a:pPr>
            <a:r>
              <a:rPr lang="it-IT" sz="2400" b="1" i="0"/>
              <a:t> In brani paralleli ci sono </a:t>
            </a:r>
            <a:r>
              <a:rPr lang="it-IT" sz="2400" b="1" i="0">
                <a:solidFill>
                  <a:srgbClr val="CC0000"/>
                </a:solidFill>
              </a:rPr>
              <a:t>inversioni dell'ordine</a:t>
            </a:r>
            <a:r>
              <a:rPr lang="it-IT" sz="2400" i="0">
                <a:solidFill>
                  <a:srgbClr val="CC0000"/>
                </a:solidFill>
              </a:rPr>
              <a:t> </a:t>
            </a:r>
            <a:r>
              <a:rPr lang="it-IT" sz="2400" b="1" i="0">
                <a:solidFill>
                  <a:srgbClr val="CC0000"/>
                </a:solidFill>
              </a:rPr>
              <a:t>delle parole</a:t>
            </a:r>
            <a:r>
              <a:rPr lang="it-IT" sz="2400" b="1" i="0"/>
              <a:t>; </a:t>
            </a:r>
          </a:p>
          <a:p>
            <a:pPr algn="l">
              <a:spcBef>
                <a:spcPct val="30000"/>
              </a:spcBef>
              <a:buFontTx/>
              <a:buBlip>
                <a:blip r:embed="rId2"/>
              </a:buBlip>
            </a:pPr>
            <a:r>
              <a:rPr lang="it-IT" sz="2400" b="1" i="0"/>
              <a:t> le espressioni di </a:t>
            </a:r>
            <a:r>
              <a:rPr lang="it-IT" sz="2400" b="1" i="0">
                <a:solidFill>
                  <a:srgbClr val="CC0000"/>
                </a:solidFill>
              </a:rPr>
              <a:t>Marco</a:t>
            </a:r>
            <a:r>
              <a:rPr lang="it-IT" sz="2400" b="1" i="0"/>
              <a:t> sembrano più primitive di quelle degli altri due. </a:t>
            </a:r>
          </a:p>
          <a:p>
            <a:pPr algn="l">
              <a:spcBef>
                <a:spcPct val="30000"/>
              </a:spcBef>
              <a:buFontTx/>
              <a:buBlip>
                <a:blip r:embed="rId2"/>
              </a:buBlip>
            </a:pPr>
            <a:r>
              <a:rPr lang="it-IT" sz="2400" b="1" i="0"/>
              <a:t> </a:t>
            </a:r>
            <a:r>
              <a:rPr lang="it-IT" sz="2400" b="1" i="0">
                <a:solidFill>
                  <a:srgbClr val="CC0000"/>
                </a:solidFill>
              </a:rPr>
              <a:t>Matteo</a:t>
            </a:r>
            <a:r>
              <a:rPr lang="it-IT" sz="2400" b="1" i="0"/>
              <a:t> farcisce spesso episodi paralleli con citazioni dell'A.T. che non troviamo negli altri due</a:t>
            </a:r>
          </a:p>
          <a:p>
            <a:pPr algn="l">
              <a:spcBef>
                <a:spcPct val="30000"/>
              </a:spcBef>
              <a:buFontTx/>
              <a:buBlip>
                <a:blip r:embed="rId2"/>
              </a:buBlip>
            </a:pPr>
            <a:r>
              <a:rPr lang="it-IT" sz="2400" b="1" i="0"/>
              <a:t> in </a:t>
            </a:r>
            <a:r>
              <a:rPr lang="it-IT" sz="2400" b="1" i="0">
                <a:solidFill>
                  <a:srgbClr val="CC0000"/>
                </a:solidFill>
              </a:rPr>
              <a:t>Luca </a:t>
            </a:r>
            <a:r>
              <a:rPr lang="it-IT" sz="2400" b="1" i="0"/>
              <a:t>si trovano brani con uno stile da greco classico, a volte è usato un greco scadentissimo. </a:t>
            </a:r>
          </a:p>
        </p:txBody>
      </p:sp>
      <p:pic>
        <p:nvPicPr>
          <p:cNvPr id="11268" name="Picture 5" descr="rotoli"/>
          <p:cNvPicPr>
            <a:picLocks noChangeAspect="1" noChangeArrowheads="1"/>
          </p:cNvPicPr>
          <p:nvPr/>
        </p:nvPicPr>
        <p:blipFill>
          <a:blip r:embed="rId3" cstate="print"/>
          <a:srcRect/>
          <a:stretch>
            <a:fillRect/>
          </a:stretch>
        </p:blipFill>
        <p:spPr bwMode="auto">
          <a:xfrm>
            <a:off x="0" y="2292350"/>
            <a:ext cx="2365375" cy="3084513"/>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fld id="{4F4DF5E2-9630-4B3E-B247-1755B79BB8F4}"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94C09EBD-550E-4C13-A41D-F2EDDA4B2799}" type="slidenum">
              <a:rPr lang="it-IT" smtClean="0"/>
              <a:pPr>
                <a:defRPr/>
              </a:pPr>
              <a:t>10</a:t>
            </a:fld>
            <a:endParaRPr lang="it-IT"/>
          </a:p>
        </p:txBody>
      </p:sp>
      <p:sp>
        <p:nvSpPr>
          <p:cNvPr id="7" name="Text Box 3"/>
          <p:cNvSpPr txBox="1">
            <a:spLocks noChangeArrowheads="1"/>
          </p:cNvSpPr>
          <p:nvPr/>
        </p:nvSpPr>
        <p:spPr bwMode="auto">
          <a:xfrm>
            <a:off x="2690813" y="188913"/>
            <a:ext cx="2952750" cy="823912"/>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1000" fill="hold"/>
                                        <p:tgtEl>
                                          <p:spTgt spid="3072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2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wheel(4)">
                                      <p:cBhvr>
                                        <p:cTn id="14" dur="2000"/>
                                        <p:tgtEl>
                                          <p:spTgt spid="1126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23">
                                            <p:txEl>
                                              <p:pRg st="0" end="0"/>
                                            </p:txEl>
                                          </p:spTgt>
                                        </p:tgtEl>
                                        <p:attrNameLst>
                                          <p:attrName>style.visibility</p:attrName>
                                        </p:attrNameLst>
                                      </p:cBhvr>
                                      <p:to>
                                        <p:strVal val="visible"/>
                                      </p:to>
                                    </p:set>
                                    <p:animEffect transition="in" filter="fade">
                                      <p:cBhvr>
                                        <p:cTn id="19" dur="1000"/>
                                        <p:tgtEl>
                                          <p:spTgt spid="30723">
                                            <p:txEl>
                                              <p:pRg st="0" end="0"/>
                                            </p:txEl>
                                          </p:spTgt>
                                        </p:tgtEl>
                                      </p:cBhvr>
                                    </p:animEffect>
                                    <p:anim calcmode="lin" valueType="num">
                                      <p:cBhvr>
                                        <p:cTn id="20"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23">
                                            <p:txEl>
                                              <p:pRg st="1" end="1"/>
                                            </p:txEl>
                                          </p:spTgt>
                                        </p:tgtEl>
                                        <p:attrNameLst>
                                          <p:attrName>style.visibility</p:attrName>
                                        </p:attrNameLst>
                                      </p:cBhvr>
                                      <p:to>
                                        <p:strVal val="visible"/>
                                      </p:to>
                                    </p:set>
                                    <p:animEffect transition="in" filter="fade">
                                      <p:cBhvr>
                                        <p:cTn id="26" dur="1000"/>
                                        <p:tgtEl>
                                          <p:spTgt spid="30723">
                                            <p:txEl>
                                              <p:pRg st="1" end="1"/>
                                            </p:txEl>
                                          </p:spTgt>
                                        </p:tgtEl>
                                      </p:cBhvr>
                                    </p:animEffect>
                                    <p:anim calcmode="lin" valueType="num">
                                      <p:cBhvr>
                                        <p:cTn id="27"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0723">
                                            <p:txEl>
                                              <p:pRg st="2" end="2"/>
                                            </p:txEl>
                                          </p:spTgt>
                                        </p:tgtEl>
                                        <p:attrNameLst>
                                          <p:attrName>style.visibility</p:attrName>
                                        </p:attrNameLst>
                                      </p:cBhvr>
                                      <p:to>
                                        <p:strVal val="visible"/>
                                      </p:to>
                                    </p:set>
                                    <p:animEffect transition="in" filter="fade">
                                      <p:cBhvr>
                                        <p:cTn id="33" dur="1000"/>
                                        <p:tgtEl>
                                          <p:spTgt spid="30723">
                                            <p:txEl>
                                              <p:pRg st="2" end="2"/>
                                            </p:txEl>
                                          </p:spTgt>
                                        </p:tgtEl>
                                      </p:cBhvr>
                                    </p:animEffect>
                                    <p:anim calcmode="lin" valueType="num">
                                      <p:cBhvr>
                                        <p:cTn id="34"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723">
                                            <p:txEl>
                                              <p:pRg st="3" end="3"/>
                                            </p:txEl>
                                          </p:spTgt>
                                        </p:tgtEl>
                                        <p:attrNameLst>
                                          <p:attrName>style.visibility</p:attrName>
                                        </p:attrNameLst>
                                      </p:cBhvr>
                                      <p:to>
                                        <p:strVal val="visible"/>
                                      </p:to>
                                    </p:set>
                                    <p:animEffect transition="in" filter="fade">
                                      <p:cBhvr>
                                        <p:cTn id="40" dur="1000"/>
                                        <p:tgtEl>
                                          <p:spTgt spid="30723">
                                            <p:txEl>
                                              <p:pRg st="3" end="3"/>
                                            </p:txEl>
                                          </p:spTgt>
                                        </p:tgtEl>
                                      </p:cBhvr>
                                    </p:animEffect>
                                    <p:anim calcmode="lin" valueType="num">
                                      <p:cBhvr>
                                        <p:cTn id="41"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723">
                                            <p:txEl>
                                              <p:pRg st="4" end="4"/>
                                            </p:txEl>
                                          </p:spTgt>
                                        </p:tgtEl>
                                        <p:attrNameLst>
                                          <p:attrName>style.visibility</p:attrName>
                                        </p:attrNameLst>
                                      </p:cBhvr>
                                      <p:to>
                                        <p:strVal val="visible"/>
                                      </p:to>
                                    </p:set>
                                    <p:animEffect transition="in" filter="fade">
                                      <p:cBhvr>
                                        <p:cTn id="47" dur="1000"/>
                                        <p:tgtEl>
                                          <p:spTgt spid="30723">
                                            <p:txEl>
                                              <p:pRg st="4" end="4"/>
                                            </p:txEl>
                                          </p:spTgt>
                                        </p:tgtEl>
                                      </p:cBhvr>
                                    </p:animEffect>
                                    <p:anim calcmode="lin" valueType="num">
                                      <p:cBhvr>
                                        <p:cTn id="48"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0723">
                                            <p:txEl>
                                              <p:pRg st="5" end="5"/>
                                            </p:txEl>
                                          </p:spTgt>
                                        </p:tgtEl>
                                        <p:attrNameLst>
                                          <p:attrName>style.visibility</p:attrName>
                                        </p:attrNameLst>
                                      </p:cBhvr>
                                      <p:to>
                                        <p:strVal val="visible"/>
                                      </p:to>
                                    </p:set>
                                    <p:animEffect transition="in" filter="fade">
                                      <p:cBhvr>
                                        <p:cTn id="54" dur="1000"/>
                                        <p:tgtEl>
                                          <p:spTgt spid="30723">
                                            <p:txEl>
                                              <p:pRg st="5" end="5"/>
                                            </p:txEl>
                                          </p:spTgt>
                                        </p:tgtEl>
                                      </p:cBhvr>
                                    </p:animEffect>
                                    <p:anim calcmode="lin" valueType="num">
                                      <p:cBhvr>
                                        <p:cTn id="55"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07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3538" y="914400"/>
            <a:ext cx="8447087" cy="585788"/>
          </a:xfrm>
          <a:prstGeom prst="rect">
            <a:avLst/>
          </a:prstGeom>
          <a:noFill/>
          <a:ln w="9525">
            <a:noFill/>
            <a:miter lim="800000"/>
            <a:headEnd/>
            <a:tailEnd/>
          </a:ln>
          <a:effectLst/>
        </p:spPr>
        <p:txBody>
          <a:bodyPr>
            <a:spAutoFit/>
          </a:bodyPr>
          <a:lstStyle/>
          <a:p>
            <a:pPr algn="ctr">
              <a:spcBef>
                <a:spcPct val="50000"/>
              </a:spcBef>
              <a:defRPr/>
            </a:pPr>
            <a:r>
              <a:rPr lang="it-IT" sz="3200" b="1" i="0" dirty="0">
                <a:solidFill>
                  <a:srgbClr val="CC0000"/>
                </a:solidFill>
                <a:effectLst>
                  <a:outerShdw blurRad="38100" dist="38100" dir="2700000" algn="tl">
                    <a:srgbClr val="000000"/>
                  </a:outerShdw>
                </a:effectLst>
                <a:latin typeface="Faustant" pitchFamily="2" charset="0"/>
              </a:rPr>
              <a:t>Discordanze (2) </a:t>
            </a:r>
          </a:p>
        </p:txBody>
      </p:sp>
      <p:sp>
        <p:nvSpPr>
          <p:cNvPr id="5" name="Segnaposto data 4"/>
          <p:cNvSpPr>
            <a:spLocks noGrp="1"/>
          </p:cNvSpPr>
          <p:nvPr>
            <p:ph type="dt" sz="quarter" idx="10"/>
          </p:nvPr>
        </p:nvSpPr>
        <p:spPr/>
        <p:txBody>
          <a:bodyPr/>
          <a:lstStyle/>
          <a:p>
            <a:pPr>
              <a:defRPr/>
            </a:pPr>
            <a:fld id="{4F4DF5E2-9630-4B3E-B247-1755B79BB8F4}"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064DD71E-94C6-4608-8DBA-02229DF335E0}" type="slidenum">
              <a:rPr lang="it-IT" smtClean="0"/>
              <a:pPr>
                <a:defRPr/>
              </a:pPr>
              <a:t>11</a:t>
            </a:fld>
            <a:endParaRPr lang="it-IT"/>
          </a:p>
        </p:txBody>
      </p:sp>
      <p:sp>
        <p:nvSpPr>
          <p:cNvPr id="7" name="Text Box 3"/>
          <p:cNvSpPr txBox="1">
            <a:spLocks noChangeArrowheads="1"/>
          </p:cNvSpPr>
          <p:nvPr/>
        </p:nvSpPr>
        <p:spPr bwMode="auto">
          <a:xfrm>
            <a:off x="2690813" y="188913"/>
            <a:ext cx="2952750" cy="823912"/>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
        <p:nvSpPr>
          <p:cNvPr id="12294" name="Rettangolo 7"/>
          <p:cNvSpPr>
            <a:spLocks noChangeArrowheads="1"/>
          </p:cNvSpPr>
          <p:nvPr/>
        </p:nvSpPr>
        <p:spPr bwMode="auto">
          <a:xfrm>
            <a:off x="414338" y="1744663"/>
            <a:ext cx="4572000" cy="4154487"/>
          </a:xfrm>
          <a:prstGeom prst="rect">
            <a:avLst/>
          </a:prstGeom>
          <a:noFill/>
          <a:ln w="9525">
            <a:noFill/>
            <a:miter lim="800000"/>
            <a:headEnd/>
            <a:tailEnd/>
          </a:ln>
        </p:spPr>
        <p:txBody>
          <a:bodyPr>
            <a:spAutoFit/>
          </a:bodyPr>
          <a:lstStyle/>
          <a:p>
            <a:pPr algn="l"/>
            <a:r>
              <a:rPr lang="it-IT" sz="2400" b="1" i="0"/>
              <a:t>Questo ci aiuta a capire che gli evangelisti </a:t>
            </a:r>
            <a:r>
              <a:rPr lang="it-IT" sz="2400" b="1" i="0">
                <a:solidFill>
                  <a:srgbClr val="CC0000"/>
                </a:solidFill>
              </a:rPr>
              <a:t>non sono semplici autori dei vangeli</a:t>
            </a:r>
            <a:r>
              <a:rPr lang="it-IT" sz="2400" b="1" i="0"/>
              <a:t>: non è vero che ogni evangelista ha scritto il suo vangelo basandosi sui suoi ricordi personali.</a:t>
            </a:r>
          </a:p>
          <a:p>
            <a:pPr algn="l"/>
            <a:r>
              <a:rPr lang="it-IT" sz="2400" b="1" i="0"/>
              <a:t>Non potremmo spiegare la qualità e la quantità di concordanze e discordanze che si sono trovate. </a:t>
            </a:r>
          </a:p>
          <a:p>
            <a:pPr algn="l"/>
            <a:r>
              <a:rPr lang="it-IT" sz="2400" b="1" i="0"/>
              <a:t>Tra i sinottici c'è certamente una </a:t>
            </a:r>
            <a:r>
              <a:rPr lang="it-IT" sz="2400" b="1" i="0">
                <a:solidFill>
                  <a:srgbClr val="CC0000"/>
                </a:solidFill>
              </a:rPr>
              <a:t>relazione</a:t>
            </a:r>
            <a:r>
              <a:rPr lang="it-IT" sz="2400" b="1" i="0"/>
              <a:t> letteraria. </a:t>
            </a:r>
          </a:p>
        </p:txBody>
      </p:sp>
      <p:pic>
        <p:nvPicPr>
          <p:cNvPr id="12295" name="Picture 6" descr="agiografo-5"/>
          <p:cNvPicPr>
            <a:picLocks noChangeAspect="1" noChangeArrowheads="1"/>
          </p:cNvPicPr>
          <p:nvPr/>
        </p:nvPicPr>
        <p:blipFill>
          <a:blip r:embed="rId2" cstate="print"/>
          <a:srcRect/>
          <a:stretch>
            <a:fillRect/>
          </a:stretch>
        </p:blipFill>
        <p:spPr bwMode="auto">
          <a:xfrm>
            <a:off x="5122863" y="1824038"/>
            <a:ext cx="3687762" cy="38576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2295"/>
                                        </p:tgtEl>
                                        <p:attrNameLst>
                                          <p:attrName>style.visibility</p:attrName>
                                        </p:attrNameLst>
                                      </p:cBhvr>
                                      <p:to>
                                        <p:strVal val="visible"/>
                                      </p:to>
                                    </p:set>
                                    <p:animEffect transition="in" filter="wheel(4)">
                                      <p:cBhvr>
                                        <p:cTn id="14" dur="2000"/>
                                        <p:tgtEl>
                                          <p:spTgt spid="1229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294">
                                            <p:txEl>
                                              <p:pRg st="0" end="0"/>
                                            </p:txEl>
                                          </p:spTgt>
                                        </p:tgtEl>
                                        <p:attrNameLst>
                                          <p:attrName>style.visibility</p:attrName>
                                        </p:attrNameLst>
                                      </p:cBhvr>
                                      <p:to>
                                        <p:strVal val="visible"/>
                                      </p:to>
                                    </p:set>
                                    <p:animEffect transition="in" filter="fade">
                                      <p:cBhvr>
                                        <p:cTn id="19" dur="1000"/>
                                        <p:tgtEl>
                                          <p:spTgt spid="12294">
                                            <p:txEl>
                                              <p:pRg st="0" end="0"/>
                                            </p:txEl>
                                          </p:spTgt>
                                        </p:tgtEl>
                                      </p:cBhvr>
                                    </p:animEffect>
                                    <p:anim calcmode="lin" valueType="num">
                                      <p:cBhvr>
                                        <p:cTn id="20" dur="10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2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294">
                                            <p:txEl>
                                              <p:pRg st="1" end="1"/>
                                            </p:txEl>
                                          </p:spTgt>
                                        </p:tgtEl>
                                        <p:attrNameLst>
                                          <p:attrName>style.visibility</p:attrName>
                                        </p:attrNameLst>
                                      </p:cBhvr>
                                      <p:to>
                                        <p:strVal val="visible"/>
                                      </p:to>
                                    </p:set>
                                    <p:animEffect transition="in" filter="fade">
                                      <p:cBhvr>
                                        <p:cTn id="26" dur="1000"/>
                                        <p:tgtEl>
                                          <p:spTgt spid="12294">
                                            <p:txEl>
                                              <p:pRg st="1" end="1"/>
                                            </p:txEl>
                                          </p:spTgt>
                                        </p:tgtEl>
                                      </p:cBhvr>
                                    </p:animEffect>
                                    <p:anim calcmode="lin" valueType="num">
                                      <p:cBhvr>
                                        <p:cTn id="27" dur="1000" fill="hold"/>
                                        <p:tgtEl>
                                          <p:spTgt spid="1229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22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294">
                                            <p:txEl>
                                              <p:pRg st="2" end="2"/>
                                            </p:txEl>
                                          </p:spTgt>
                                        </p:tgtEl>
                                        <p:attrNameLst>
                                          <p:attrName>style.visibility</p:attrName>
                                        </p:attrNameLst>
                                      </p:cBhvr>
                                      <p:to>
                                        <p:strVal val="visible"/>
                                      </p:to>
                                    </p:set>
                                    <p:animEffect transition="in" filter="fade">
                                      <p:cBhvr>
                                        <p:cTn id="33" dur="1000"/>
                                        <p:tgtEl>
                                          <p:spTgt spid="12294">
                                            <p:txEl>
                                              <p:pRg st="2" end="2"/>
                                            </p:txEl>
                                          </p:spTgt>
                                        </p:tgtEl>
                                      </p:cBhvr>
                                    </p:animEffect>
                                    <p:anim calcmode="lin" valueType="num">
                                      <p:cBhvr>
                                        <p:cTn id="34" dur="1000" fill="hold"/>
                                        <p:tgtEl>
                                          <p:spTgt spid="1229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229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3538" y="914400"/>
            <a:ext cx="8447087" cy="585788"/>
          </a:xfrm>
          <a:prstGeom prst="rect">
            <a:avLst/>
          </a:prstGeom>
          <a:noFill/>
          <a:ln w="9525">
            <a:noFill/>
            <a:miter lim="800000"/>
            <a:headEnd/>
            <a:tailEnd/>
          </a:ln>
          <a:effectLst/>
        </p:spPr>
        <p:txBody>
          <a:bodyPr>
            <a:spAutoFit/>
          </a:bodyPr>
          <a:lstStyle/>
          <a:p>
            <a:pPr algn="ctr">
              <a:spcBef>
                <a:spcPct val="50000"/>
              </a:spcBef>
              <a:defRPr/>
            </a:pPr>
            <a:r>
              <a:rPr lang="it-IT" sz="3200" b="1" i="0" dirty="0">
                <a:solidFill>
                  <a:srgbClr val="CC0000"/>
                </a:solidFill>
                <a:effectLst>
                  <a:outerShdw blurRad="38100" dist="38100" dir="2700000" algn="tl">
                    <a:srgbClr val="000000"/>
                  </a:outerShdw>
                </a:effectLst>
                <a:latin typeface="Faustant" pitchFamily="2" charset="0"/>
              </a:rPr>
              <a:t>Discordanze (3) </a:t>
            </a:r>
          </a:p>
        </p:txBody>
      </p:sp>
      <p:sp>
        <p:nvSpPr>
          <p:cNvPr id="5" name="Segnaposto data 4"/>
          <p:cNvSpPr>
            <a:spLocks noGrp="1"/>
          </p:cNvSpPr>
          <p:nvPr>
            <p:ph type="dt" sz="quarter" idx="10"/>
          </p:nvPr>
        </p:nvSpPr>
        <p:spPr/>
        <p:txBody>
          <a:bodyPr/>
          <a:lstStyle/>
          <a:p>
            <a:pPr>
              <a:defRPr/>
            </a:pPr>
            <a:fld id="{4F4DF5E2-9630-4B3E-B247-1755B79BB8F4}"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86A86DC1-DA69-4939-835F-112A189FB6C5}" type="slidenum">
              <a:rPr lang="it-IT" smtClean="0"/>
              <a:pPr>
                <a:defRPr/>
              </a:pPr>
              <a:t>12</a:t>
            </a:fld>
            <a:endParaRPr lang="it-IT"/>
          </a:p>
        </p:txBody>
      </p:sp>
      <p:sp>
        <p:nvSpPr>
          <p:cNvPr id="7" name="Text Box 3"/>
          <p:cNvSpPr txBox="1">
            <a:spLocks noChangeArrowheads="1"/>
          </p:cNvSpPr>
          <p:nvPr/>
        </p:nvSpPr>
        <p:spPr bwMode="auto">
          <a:xfrm>
            <a:off x="2690813" y="188913"/>
            <a:ext cx="2952750" cy="823912"/>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
        <p:nvSpPr>
          <p:cNvPr id="13318" name="Rettangolo 7"/>
          <p:cNvSpPr>
            <a:spLocks noChangeArrowheads="1"/>
          </p:cNvSpPr>
          <p:nvPr/>
        </p:nvSpPr>
        <p:spPr bwMode="auto">
          <a:xfrm>
            <a:off x="398463" y="1570038"/>
            <a:ext cx="5522912" cy="4802187"/>
          </a:xfrm>
          <a:prstGeom prst="rect">
            <a:avLst/>
          </a:prstGeom>
          <a:noFill/>
          <a:ln w="9525">
            <a:noFill/>
            <a:miter lim="800000"/>
            <a:headEnd/>
            <a:tailEnd/>
          </a:ln>
        </p:spPr>
        <p:txBody>
          <a:bodyPr>
            <a:spAutoFit/>
          </a:bodyPr>
          <a:lstStyle/>
          <a:p>
            <a:pPr algn="l">
              <a:lnSpc>
                <a:spcPct val="90000"/>
              </a:lnSpc>
              <a:spcBef>
                <a:spcPct val="30000"/>
              </a:spcBef>
            </a:pPr>
            <a:r>
              <a:rPr lang="it-IT" sz="2000" b="1" i="0"/>
              <a:t>Tre componenti sono intervenute nel percorso di scrittura dei sinottici: </a:t>
            </a:r>
          </a:p>
          <a:p>
            <a:pPr algn="l">
              <a:lnSpc>
                <a:spcPct val="90000"/>
              </a:lnSpc>
              <a:spcBef>
                <a:spcPct val="30000"/>
              </a:spcBef>
              <a:buFontTx/>
              <a:buBlip>
                <a:blip r:embed="rId2"/>
              </a:buBlip>
            </a:pPr>
            <a:r>
              <a:rPr lang="it-IT" sz="2000" b="1" i="0"/>
              <a:t> una </a:t>
            </a:r>
            <a:r>
              <a:rPr lang="it-IT" sz="2000" b="1" i="0">
                <a:solidFill>
                  <a:srgbClr val="CC0000"/>
                </a:solidFill>
              </a:rPr>
              <a:t>tradizione orale comune</a:t>
            </a:r>
            <a:r>
              <a:rPr lang="it-IT" sz="2000" b="1" i="0"/>
              <a:t>: </a:t>
            </a:r>
          </a:p>
          <a:p>
            <a:pPr lvl="1" algn="l">
              <a:lnSpc>
                <a:spcPct val="90000"/>
              </a:lnSpc>
              <a:spcBef>
                <a:spcPct val="30000"/>
              </a:spcBef>
            </a:pPr>
            <a:r>
              <a:rPr lang="it-IT" sz="2000" b="1" i="0"/>
              <a:t>gli evangelisti avevano in mente la stessa predicazione dello stesso apostolo o comunque nella stessa comunità; </a:t>
            </a:r>
          </a:p>
          <a:p>
            <a:pPr algn="l">
              <a:lnSpc>
                <a:spcPct val="90000"/>
              </a:lnSpc>
              <a:spcBef>
                <a:spcPct val="30000"/>
              </a:spcBef>
              <a:buFontTx/>
              <a:buBlip>
                <a:blip r:embed="rId2"/>
              </a:buBlip>
            </a:pPr>
            <a:r>
              <a:rPr lang="it-IT" sz="2000" b="1" i="0"/>
              <a:t> una </a:t>
            </a:r>
            <a:r>
              <a:rPr lang="it-IT" sz="2000" b="1" i="0">
                <a:solidFill>
                  <a:srgbClr val="CC0000"/>
                </a:solidFill>
              </a:rPr>
              <a:t>interdipendenza letteraria</a:t>
            </a:r>
            <a:r>
              <a:rPr lang="it-IT" sz="2000" b="1" i="0"/>
              <a:t> tra i vangeli: </a:t>
            </a:r>
          </a:p>
          <a:p>
            <a:pPr lvl="1" algn="l">
              <a:lnSpc>
                <a:spcPct val="90000"/>
              </a:lnSpc>
              <a:spcBef>
                <a:spcPct val="30000"/>
              </a:spcBef>
            </a:pPr>
            <a:r>
              <a:rPr lang="it-IT" sz="2000" b="1" i="0"/>
              <a:t>essi "si conoscono", gli evangelisti hanno scritto il loro vangelo tenendo presente gli altri; </a:t>
            </a:r>
          </a:p>
          <a:p>
            <a:pPr algn="l">
              <a:lnSpc>
                <a:spcPct val="90000"/>
              </a:lnSpc>
              <a:spcBef>
                <a:spcPct val="30000"/>
              </a:spcBef>
              <a:buFontTx/>
              <a:buBlip>
                <a:blip r:embed="rId2"/>
              </a:buBlip>
            </a:pPr>
            <a:r>
              <a:rPr lang="it-IT" sz="2000" b="1" i="0"/>
              <a:t> </a:t>
            </a:r>
            <a:r>
              <a:rPr lang="it-IT" sz="2000" b="1" i="0">
                <a:solidFill>
                  <a:srgbClr val="CC0000"/>
                </a:solidFill>
              </a:rPr>
              <a:t>fonti letterarie</a:t>
            </a:r>
            <a:r>
              <a:rPr lang="it-IT" sz="2000" b="1" i="0"/>
              <a:t> alle quali gli evangelisti hanno attinto: </a:t>
            </a:r>
          </a:p>
          <a:p>
            <a:pPr lvl="1" algn="l">
              <a:lnSpc>
                <a:spcPct val="90000"/>
              </a:lnSpc>
              <a:spcBef>
                <a:spcPct val="30000"/>
              </a:spcBef>
            </a:pPr>
            <a:r>
              <a:rPr lang="it-IT" sz="2000" b="1" i="0"/>
              <a:t>Racconti, raccolte di detti, o comunque altri scritti; materiale che comunque non ci è pervenuto</a:t>
            </a:r>
          </a:p>
        </p:txBody>
      </p:sp>
      <p:pic>
        <p:nvPicPr>
          <p:cNvPr id="13319" name="Picture 6" descr="agiografo-5"/>
          <p:cNvPicPr>
            <a:picLocks noChangeAspect="1" noChangeArrowheads="1"/>
          </p:cNvPicPr>
          <p:nvPr/>
        </p:nvPicPr>
        <p:blipFill>
          <a:blip r:embed="rId3" cstate="print"/>
          <a:srcRect/>
          <a:stretch>
            <a:fillRect/>
          </a:stretch>
        </p:blipFill>
        <p:spPr bwMode="auto">
          <a:xfrm>
            <a:off x="6086475" y="1824038"/>
            <a:ext cx="2724150" cy="28495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3319"/>
                                        </p:tgtEl>
                                        <p:attrNameLst>
                                          <p:attrName>style.visibility</p:attrName>
                                        </p:attrNameLst>
                                      </p:cBhvr>
                                      <p:to>
                                        <p:strVal val="visible"/>
                                      </p:to>
                                    </p:set>
                                    <p:animEffect transition="in" filter="wheel(4)">
                                      <p:cBhvr>
                                        <p:cTn id="14" dur="2000"/>
                                        <p:tgtEl>
                                          <p:spTgt spid="1331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3318">
                                            <p:txEl>
                                              <p:pRg st="0" end="0"/>
                                            </p:txEl>
                                          </p:spTgt>
                                        </p:tgtEl>
                                        <p:attrNameLst>
                                          <p:attrName>style.visibility</p:attrName>
                                        </p:attrNameLst>
                                      </p:cBhvr>
                                      <p:to>
                                        <p:strVal val="visible"/>
                                      </p:to>
                                    </p:set>
                                    <p:anim calcmode="lin" valueType="num">
                                      <p:cBhvr>
                                        <p:cTn id="19" dur="1000" fill="hold"/>
                                        <p:tgtEl>
                                          <p:spTgt spid="13318">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3318">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33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318">
                                            <p:txEl>
                                              <p:pRg st="1" end="1"/>
                                            </p:txEl>
                                          </p:spTgt>
                                        </p:tgtEl>
                                        <p:attrNameLst>
                                          <p:attrName>style.visibility</p:attrName>
                                        </p:attrNameLst>
                                      </p:cBhvr>
                                      <p:to>
                                        <p:strVal val="visible"/>
                                      </p:to>
                                    </p:set>
                                    <p:animEffect transition="in" filter="fade">
                                      <p:cBhvr>
                                        <p:cTn id="26" dur="1000"/>
                                        <p:tgtEl>
                                          <p:spTgt spid="13318">
                                            <p:txEl>
                                              <p:pRg st="1" end="1"/>
                                            </p:txEl>
                                          </p:spTgt>
                                        </p:tgtEl>
                                      </p:cBhvr>
                                    </p:animEffect>
                                    <p:anim calcmode="lin" valueType="num">
                                      <p:cBhvr>
                                        <p:cTn id="27" dur="1000" fill="hold"/>
                                        <p:tgtEl>
                                          <p:spTgt spid="1331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3318">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318">
                                            <p:txEl>
                                              <p:pRg st="2" end="2"/>
                                            </p:txEl>
                                          </p:spTgt>
                                        </p:tgtEl>
                                        <p:attrNameLst>
                                          <p:attrName>style.visibility</p:attrName>
                                        </p:attrNameLst>
                                      </p:cBhvr>
                                      <p:to>
                                        <p:strVal val="visible"/>
                                      </p:to>
                                    </p:set>
                                    <p:animEffect transition="in" filter="fade">
                                      <p:cBhvr>
                                        <p:cTn id="31" dur="1000"/>
                                        <p:tgtEl>
                                          <p:spTgt spid="13318">
                                            <p:txEl>
                                              <p:pRg st="2" end="2"/>
                                            </p:txEl>
                                          </p:spTgt>
                                        </p:tgtEl>
                                      </p:cBhvr>
                                    </p:animEffect>
                                    <p:anim calcmode="lin" valueType="num">
                                      <p:cBhvr>
                                        <p:cTn id="32" dur="1000" fill="hold"/>
                                        <p:tgtEl>
                                          <p:spTgt spid="1331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3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318">
                                            <p:txEl>
                                              <p:pRg st="3" end="3"/>
                                            </p:txEl>
                                          </p:spTgt>
                                        </p:tgtEl>
                                        <p:attrNameLst>
                                          <p:attrName>style.visibility</p:attrName>
                                        </p:attrNameLst>
                                      </p:cBhvr>
                                      <p:to>
                                        <p:strVal val="visible"/>
                                      </p:to>
                                    </p:set>
                                    <p:animEffect transition="in" filter="fade">
                                      <p:cBhvr>
                                        <p:cTn id="38" dur="1000"/>
                                        <p:tgtEl>
                                          <p:spTgt spid="13318">
                                            <p:txEl>
                                              <p:pRg st="3" end="3"/>
                                            </p:txEl>
                                          </p:spTgt>
                                        </p:tgtEl>
                                      </p:cBhvr>
                                    </p:animEffect>
                                    <p:anim calcmode="lin" valueType="num">
                                      <p:cBhvr>
                                        <p:cTn id="39" dur="1000" fill="hold"/>
                                        <p:tgtEl>
                                          <p:spTgt spid="1331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318">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318">
                                            <p:txEl>
                                              <p:pRg st="4" end="4"/>
                                            </p:txEl>
                                          </p:spTgt>
                                        </p:tgtEl>
                                        <p:attrNameLst>
                                          <p:attrName>style.visibility</p:attrName>
                                        </p:attrNameLst>
                                      </p:cBhvr>
                                      <p:to>
                                        <p:strVal val="visible"/>
                                      </p:to>
                                    </p:set>
                                    <p:animEffect transition="in" filter="fade">
                                      <p:cBhvr>
                                        <p:cTn id="43" dur="1000"/>
                                        <p:tgtEl>
                                          <p:spTgt spid="13318">
                                            <p:txEl>
                                              <p:pRg st="4" end="4"/>
                                            </p:txEl>
                                          </p:spTgt>
                                        </p:tgtEl>
                                      </p:cBhvr>
                                    </p:animEffect>
                                    <p:anim calcmode="lin" valueType="num">
                                      <p:cBhvr>
                                        <p:cTn id="44" dur="1000" fill="hold"/>
                                        <p:tgtEl>
                                          <p:spTgt spid="1331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33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318">
                                            <p:txEl>
                                              <p:pRg st="5" end="5"/>
                                            </p:txEl>
                                          </p:spTgt>
                                        </p:tgtEl>
                                        <p:attrNameLst>
                                          <p:attrName>style.visibility</p:attrName>
                                        </p:attrNameLst>
                                      </p:cBhvr>
                                      <p:to>
                                        <p:strVal val="visible"/>
                                      </p:to>
                                    </p:set>
                                    <p:animEffect transition="in" filter="fade">
                                      <p:cBhvr>
                                        <p:cTn id="50" dur="1000"/>
                                        <p:tgtEl>
                                          <p:spTgt spid="13318">
                                            <p:txEl>
                                              <p:pRg st="5" end="5"/>
                                            </p:txEl>
                                          </p:spTgt>
                                        </p:tgtEl>
                                      </p:cBhvr>
                                    </p:animEffect>
                                    <p:anim calcmode="lin" valueType="num">
                                      <p:cBhvr>
                                        <p:cTn id="51" dur="1000" fill="hold"/>
                                        <p:tgtEl>
                                          <p:spTgt spid="1331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33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13318">
                                            <p:txEl>
                                              <p:pRg st="6" end="6"/>
                                            </p:txEl>
                                          </p:spTgt>
                                        </p:tgtEl>
                                        <p:attrNameLst>
                                          <p:attrName>style.visibility</p:attrName>
                                        </p:attrNameLst>
                                      </p:cBhvr>
                                      <p:to>
                                        <p:strVal val="visible"/>
                                      </p:to>
                                    </p:set>
                                    <p:anim calcmode="lin" valueType="num">
                                      <p:cBhvr>
                                        <p:cTn id="57" dur="1000" fill="hold"/>
                                        <p:tgtEl>
                                          <p:spTgt spid="13318">
                                            <p:txEl>
                                              <p:pRg st="6" end="6"/>
                                            </p:txEl>
                                          </p:spTgt>
                                        </p:tgtEl>
                                        <p:attrNameLst>
                                          <p:attrName>ppt_w</p:attrName>
                                        </p:attrNameLst>
                                      </p:cBhvr>
                                      <p:tavLst>
                                        <p:tav tm="0">
                                          <p:val>
                                            <p:strVal val="#ppt_w*0.70"/>
                                          </p:val>
                                        </p:tav>
                                        <p:tav tm="100000">
                                          <p:val>
                                            <p:strVal val="#ppt_w"/>
                                          </p:val>
                                        </p:tav>
                                      </p:tavLst>
                                    </p:anim>
                                    <p:anim calcmode="lin" valueType="num">
                                      <p:cBhvr>
                                        <p:cTn id="58" dur="1000" fill="hold"/>
                                        <p:tgtEl>
                                          <p:spTgt spid="13318">
                                            <p:txEl>
                                              <p:pRg st="6" end="6"/>
                                            </p:txEl>
                                          </p:spTgt>
                                        </p:tgtEl>
                                        <p:attrNameLst>
                                          <p:attrName>ppt_h</p:attrName>
                                        </p:attrNameLst>
                                      </p:cBhvr>
                                      <p:tavLst>
                                        <p:tav tm="0">
                                          <p:val>
                                            <p:strVal val="#ppt_h"/>
                                          </p:val>
                                        </p:tav>
                                        <p:tav tm="100000">
                                          <p:val>
                                            <p:strVal val="#ppt_h"/>
                                          </p:val>
                                        </p:tav>
                                      </p:tavLst>
                                    </p:anim>
                                    <p:animEffect transition="in" filter="fade">
                                      <p:cBhvr>
                                        <p:cTn id="59" dur="1000"/>
                                        <p:tgtEl>
                                          <p:spTgt spid="133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36688" y="1117600"/>
            <a:ext cx="5935662"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Come sono nati i vangeli?</a:t>
            </a:r>
          </a:p>
        </p:txBody>
      </p:sp>
      <p:sp>
        <p:nvSpPr>
          <p:cNvPr id="14339" name="Text Box 3"/>
          <p:cNvSpPr txBox="1">
            <a:spLocks noChangeArrowheads="1"/>
          </p:cNvSpPr>
          <p:nvPr/>
        </p:nvSpPr>
        <p:spPr bwMode="auto">
          <a:xfrm>
            <a:off x="307975" y="1703388"/>
            <a:ext cx="8632825" cy="1938337"/>
          </a:xfrm>
          <a:prstGeom prst="rect">
            <a:avLst/>
          </a:prstGeom>
          <a:noFill/>
          <a:ln w="9525">
            <a:noFill/>
            <a:miter lim="800000"/>
            <a:headEnd/>
            <a:tailEnd/>
          </a:ln>
        </p:spPr>
        <p:txBody>
          <a:bodyPr>
            <a:spAutoFit/>
          </a:bodyPr>
          <a:lstStyle/>
          <a:p>
            <a:pPr algn="l"/>
            <a:r>
              <a:rPr lang="it-IT" sz="2000" b="1" i="0"/>
              <a:t>Possiamo soltanto fare delle </a:t>
            </a:r>
            <a:r>
              <a:rPr lang="it-IT" sz="2000" b="1" i="0">
                <a:solidFill>
                  <a:srgbClr val="CC0000"/>
                </a:solidFill>
              </a:rPr>
              <a:t>ipotesi</a:t>
            </a:r>
            <a:r>
              <a:rPr lang="it-IT" sz="2000" b="1" i="0"/>
              <a:t> che tendono a spiegare gli elementi caratteristici analizzati nei vangeli.</a:t>
            </a:r>
          </a:p>
          <a:p>
            <a:pPr algn="l"/>
            <a:endParaRPr lang="it-IT" sz="2000" b="1" i="0"/>
          </a:p>
          <a:p>
            <a:pPr algn="l"/>
            <a:r>
              <a:rPr lang="it-IT" sz="2000" b="1" i="0"/>
              <a:t>Sono stati necessari anni di ricerca di molti studiosi, tentativi parziali o sbagliati. </a:t>
            </a:r>
          </a:p>
          <a:p>
            <a:pPr algn="l"/>
            <a:r>
              <a:rPr lang="it-IT" sz="2000" b="1" i="0"/>
              <a:t>Attualmente si è in grado di individuare un percorso </a:t>
            </a:r>
            <a:r>
              <a:rPr lang="it-IT" sz="2000" b="1" i="0">
                <a:solidFill>
                  <a:srgbClr val="CC0000"/>
                </a:solidFill>
              </a:rPr>
              <a:t>molto probabile</a:t>
            </a:r>
            <a:r>
              <a:rPr lang="it-IT" sz="2000" b="1" i="0"/>
              <a:t> e non certissimo, però ci aiuta ad avere un'idea di come possono essere andate le cose.</a:t>
            </a:r>
            <a:r>
              <a:rPr lang="it-IT" i="0">
                <a:latin typeface="Arial" charset="0"/>
              </a:rPr>
              <a:t> </a:t>
            </a:r>
          </a:p>
        </p:txBody>
      </p:sp>
      <p:pic>
        <p:nvPicPr>
          <p:cNvPr id="14340" name="Picture 4" descr="paolo-3"/>
          <p:cNvPicPr>
            <a:picLocks noChangeAspect="1" noChangeArrowheads="1"/>
          </p:cNvPicPr>
          <p:nvPr/>
        </p:nvPicPr>
        <p:blipFill>
          <a:blip r:embed="rId2" cstate="print"/>
          <a:srcRect/>
          <a:stretch>
            <a:fillRect/>
          </a:stretch>
        </p:blipFill>
        <p:spPr bwMode="auto">
          <a:xfrm>
            <a:off x="2030413" y="3765550"/>
            <a:ext cx="5249862" cy="2846388"/>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fld id="{F5DCF658-F515-4AA0-8A09-79E533F118A8}"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663B85D0-C3CD-43B4-851F-700AFC0B7401}" type="slidenum">
              <a:rPr lang="it-IT" smtClean="0"/>
              <a:pPr>
                <a:defRPr/>
              </a:pPr>
              <a:t>13</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strVal val="#ppt_w*0.70"/>
                                          </p:val>
                                        </p:tav>
                                        <p:tav tm="100000">
                                          <p:val>
                                            <p:strVal val="#ppt_w"/>
                                          </p:val>
                                        </p:tav>
                                      </p:tavLst>
                                    </p:anim>
                                    <p:anim calcmode="lin" valueType="num">
                                      <p:cBhvr>
                                        <p:cTn id="8" dur="1000" fill="hold"/>
                                        <p:tgtEl>
                                          <p:spTgt spid="35842"/>
                                        </p:tgtEl>
                                        <p:attrNameLst>
                                          <p:attrName>ppt_h</p:attrName>
                                        </p:attrNameLst>
                                      </p:cBhvr>
                                      <p:tavLst>
                                        <p:tav tm="0">
                                          <p:val>
                                            <p:strVal val="#ppt_h"/>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4340"/>
                                        </p:tgtEl>
                                        <p:attrNameLst>
                                          <p:attrName>style.visibility</p:attrName>
                                        </p:attrNameLst>
                                      </p:cBhvr>
                                      <p:to>
                                        <p:strVal val="visible"/>
                                      </p:to>
                                    </p:set>
                                    <p:animEffect transition="in" filter="wheel(4)">
                                      <p:cBhvr>
                                        <p:cTn id="14" dur="2000"/>
                                        <p:tgtEl>
                                          <p:spTgt spid="1434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339">
                                            <p:txEl>
                                              <p:pRg st="0" end="0"/>
                                            </p:txEl>
                                          </p:spTgt>
                                        </p:tgtEl>
                                        <p:attrNameLst>
                                          <p:attrName>style.visibility</p:attrName>
                                        </p:attrNameLst>
                                      </p:cBhvr>
                                      <p:to>
                                        <p:strVal val="visible"/>
                                      </p:to>
                                    </p:set>
                                    <p:animEffect transition="in" filter="fade">
                                      <p:cBhvr>
                                        <p:cTn id="19" dur="1000"/>
                                        <p:tgtEl>
                                          <p:spTgt spid="14339">
                                            <p:txEl>
                                              <p:pRg st="0" end="0"/>
                                            </p:txEl>
                                          </p:spTgt>
                                        </p:tgtEl>
                                      </p:cBhvr>
                                    </p:animEffect>
                                    <p:anim calcmode="lin" valueType="num">
                                      <p:cBhvr>
                                        <p:cTn id="20"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339">
                                            <p:txEl>
                                              <p:pRg st="2" end="2"/>
                                            </p:txEl>
                                          </p:spTgt>
                                        </p:tgtEl>
                                        <p:attrNameLst>
                                          <p:attrName>style.visibility</p:attrName>
                                        </p:attrNameLst>
                                      </p:cBhvr>
                                      <p:to>
                                        <p:strVal val="visible"/>
                                      </p:to>
                                    </p:set>
                                    <p:animEffect transition="in" filter="fade">
                                      <p:cBhvr>
                                        <p:cTn id="26" dur="1000"/>
                                        <p:tgtEl>
                                          <p:spTgt spid="14339">
                                            <p:txEl>
                                              <p:pRg st="2" end="2"/>
                                            </p:txEl>
                                          </p:spTgt>
                                        </p:tgtEl>
                                      </p:cBhvr>
                                    </p:animEffect>
                                    <p:anim calcmode="lin" valueType="num">
                                      <p:cBhvr>
                                        <p:cTn id="27"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339">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Effect transition="in" filter="fade">
                                      <p:cBhvr>
                                        <p:cTn id="31" dur="1000"/>
                                        <p:tgtEl>
                                          <p:spTgt spid="14339">
                                            <p:txEl>
                                              <p:pRg st="3" end="3"/>
                                            </p:txEl>
                                          </p:spTgt>
                                        </p:tgtEl>
                                      </p:cBhvr>
                                    </p:animEffect>
                                    <p:anim calcmode="lin" valueType="num">
                                      <p:cBhvr>
                                        <p:cTn id="32"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segna-2"/>
          <p:cNvPicPr>
            <a:picLocks noChangeAspect="1" noChangeArrowheads="1"/>
          </p:cNvPicPr>
          <p:nvPr/>
        </p:nvPicPr>
        <p:blipFill>
          <a:blip r:embed="rId2" cstate="print"/>
          <a:srcRect/>
          <a:stretch>
            <a:fillRect/>
          </a:stretch>
        </p:blipFill>
        <p:spPr bwMode="auto">
          <a:xfrm>
            <a:off x="5227638" y="3163888"/>
            <a:ext cx="3763962" cy="1974850"/>
          </a:xfrm>
          <a:prstGeom prst="rect">
            <a:avLst/>
          </a:prstGeom>
          <a:noFill/>
          <a:ln w="9525">
            <a:noFill/>
            <a:miter lim="800000"/>
            <a:headEnd/>
            <a:tailEnd/>
          </a:ln>
        </p:spPr>
      </p:pic>
      <p:sp>
        <p:nvSpPr>
          <p:cNvPr id="15363" name="Text Box 3"/>
          <p:cNvSpPr txBox="1">
            <a:spLocks noChangeArrowheads="1"/>
          </p:cNvSpPr>
          <p:nvPr/>
        </p:nvSpPr>
        <p:spPr bwMode="auto">
          <a:xfrm>
            <a:off x="206375" y="2830513"/>
            <a:ext cx="5164138" cy="3476625"/>
          </a:xfrm>
          <a:prstGeom prst="rect">
            <a:avLst/>
          </a:prstGeom>
          <a:noFill/>
          <a:ln w="9525">
            <a:noFill/>
            <a:miter lim="800000"/>
            <a:headEnd/>
            <a:tailEnd/>
          </a:ln>
        </p:spPr>
        <p:txBody>
          <a:bodyPr>
            <a:spAutoFit/>
          </a:bodyPr>
          <a:lstStyle/>
          <a:p>
            <a:pPr algn="l"/>
            <a:r>
              <a:rPr lang="it-IT" sz="2000" b="1" i="0" dirty="0"/>
              <a:t>Il modo di insegnare del tempo aveva il carattere della </a:t>
            </a:r>
            <a:r>
              <a:rPr lang="it-IT" sz="2000" b="1" i="0" dirty="0">
                <a:solidFill>
                  <a:srgbClr val="CC0000"/>
                </a:solidFill>
              </a:rPr>
              <a:t>ripetitività</a:t>
            </a:r>
            <a:r>
              <a:rPr lang="it-IT" sz="2000" b="1" i="0" dirty="0"/>
              <a:t> e l’uso di tecniche che facilitavano </a:t>
            </a:r>
            <a:r>
              <a:rPr lang="it-IT" sz="2000" b="1" i="0" dirty="0">
                <a:solidFill>
                  <a:srgbClr val="CC0000"/>
                </a:solidFill>
              </a:rPr>
              <a:t>mandare a memoria</a:t>
            </a:r>
            <a:r>
              <a:rPr lang="it-IT" sz="2000" b="1" i="0" dirty="0"/>
              <a:t> l’insegnamento. </a:t>
            </a:r>
          </a:p>
          <a:p>
            <a:pPr algn="l"/>
            <a:r>
              <a:rPr lang="it-IT" sz="2000" b="1" i="0" dirty="0"/>
              <a:t>Mentre tutti sapevano leggere, pochissimi sapevano scrivere anche perché la scrittura era normalmente impraticabile: si scriveva su tavolette ricoperte di cera, su creta fresca o su costosissimi fogli di papiro. Scrivere era un procedimento estremamente laborioso, che non poteva essere usato nella vita quotidiana. </a:t>
            </a:r>
          </a:p>
        </p:txBody>
      </p:sp>
      <p:sp>
        <p:nvSpPr>
          <p:cNvPr id="34820" name="Text Box 4"/>
          <p:cNvSpPr txBox="1">
            <a:spLocks noChangeArrowheads="1"/>
          </p:cNvSpPr>
          <p:nvPr/>
        </p:nvSpPr>
        <p:spPr bwMode="auto">
          <a:xfrm>
            <a:off x="1465263" y="1046163"/>
            <a:ext cx="5935662"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La predicazione di Gesù’</a:t>
            </a:r>
          </a:p>
        </p:txBody>
      </p:sp>
      <p:sp>
        <p:nvSpPr>
          <p:cNvPr id="5" name="Segnaposto data 4"/>
          <p:cNvSpPr>
            <a:spLocks noGrp="1"/>
          </p:cNvSpPr>
          <p:nvPr>
            <p:ph type="dt" sz="quarter" idx="10"/>
          </p:nvPr>
        </p:nvSpPr>
        <p:spPr/>
        <p:txBody>
          <a:bodyPr/>
          <a:lstStyle/>
          <a:p>
            <a:pPr>
              <a:defRPr/>
            </a:pPr>
            <a:fld id="{06CC0DAF-2E6A-49CD-83AC-696F423CD748}"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6C7F5841-B8A3-49BD-9CCC-5F1A96D3C462}" type="slidenum">
              <a:rPr lang="it-IT" smtClean="0"/>
              <a:pPr>
                <a:defRPr/>
              </a:pPr>
              <a:t>14</a:t>
            </a:fld>
            <a:endParaRPr lang="it-IT"/>
          </a:p>
        </p:txBody>
      </p:sp>
      <p:sp>
        <p:nvSpPr>
          <p:cNvPr id="15367" name="Text Box 3"/>
          <p:cNvSpPr txBox="1">
            <a:spLocks noChangeArrowheads="1"/>
          </p:cNvSpPr>
          <p:nvPr/>
        </p:nvSpPr>
        <p:spPr bwMode="auto">
          <a:xfrm>
            <a:off x="279400" y="1603375"/>
            <a:ext cx="8647113" cy="1323975"/>
          </a:xfrm>
          <a:prstGeom prst="rect">
            <a:avLst/>
          </a:prstGeom>
          <a:noFill/>
          <a:ln w="9525">
            <a:noFill/>
            <a:miter lim="800000"/>
            <a:headEnd/>
            <a:tailEnd/>
          </a:ln>
        </p:spPr>
        <p:txBody>
          <a:bodyPr>
            <a:spAutoFit/>
          </a:bodyPr>
          <a:lstStyle/>
          <a:p>
            <a:pPr algn="l">
              <a:buFontTx/>
              <a:buBlip>
                <a:blip r:embed="rId3"/>
              </a:buBlip>
            </a:pPr>
            <a:r>
              <a:rPr lang="it-IT" sz="2000" b="1" i="0" dirty="0"/>
              <a:t> Gesù ha predicato alle folle, nelle sinagoghe, nei villaggi, sulle piazze;</a:t>
            </a:r>
          </a:p>
          <a:p>
            <a:pPr algn="l">
              <a:buFontTx/>
              <a:buBlip>
                <a:blip r:embed="rId3"/>
              </a:buBlip>
            </a:pPr>
            <a:r>
              <a:rPr lang="it-IT" sz="2000" b="1" i="0" dirty="0"/>
              <a:t> Ha scelto dei discepoli che per tre anni hanno ascoltato la sua parola.</a:t>
            </a:r>
          </a:p>
          <a:p>
            <a:pPr algn="l">
              <a:buFontTx/>
              <a:buBlip>
                <a:blip r:embed="rId3"/>
              </a:buBlip>
            </a:pPr>
            <a:r>
              <a:rPr lang="it-IT" sz="2000" b="1" i="0" dirty="0"/>
              <a:t> Gesù ha dedicato parte del suo tempo al gruppo ristretto dei dodici. </a:t>
            </a:r>
          </a:p>
          <a:p>
            <a:pPr algn="l"/>
            <a:endParaRPr lang="it-IT" sz="2000" b="1" i="0" dirty="0"/>
          </a:p>
        </p:txBody>
      </p:sp>
      <p:sp>
        <p:nvSpPr>
          <p:cNvPr id="8"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strVal val="#ppt_w*0.70"/>
                                          </p:val>
                                        </p:tav>
                                        <p:tav tm="100000">
                                          <p:val>
                                            <p:strVal val="#ppt_w"/>
                                          </p:val>
                                        </p:tav>
                                      </p:tavLst>
                                    </p:anim>
                                    <p:anim calcmode="lin" valueType="num">
                                      <p:cBhvr>
                                        <p:cTn id="8" dur="1000" fill="hold"/>
                                        <p:tgtEl>
                                          <p:spTgt spid="34820"/>
                                        </p:tgtEl>
                                        <p:attrNameLst>
                                          <p:attrName>ppt_h</p:attrName>
                                        </p:attrNameLst>
                                      </p:cBhvr>
                                      <p:tavLst>
                                        <p:tav tm="0">
                                          <p:val>
                                            <p:strVal val="#ppt_h"/>
                                          </p:val>
                                        </p:tav>
                                        <p:tav tm="100000">
                                          <p:val>
                                            <p:strVal val="#ppt_h"/>
                                          </p:val>
                                        </p:tav>
                                      </p:tavLst>
                                    </p:anim>
                                    <p:animEffect transition="in" filter="fade">
                                      <p:cBhvr>
                                        <p:cTn id="9" dur="1000"/>
                                        <p:tgtEl>
                                          <p:spTgt spid="3482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wheel(4)">
                                      <p:cBhvr>
                                        <p:cTn id="14" dur="20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367">
                                            <p:txEl>
                                              <p:pRg st="0" end="0"/>
                                            </p:txEl>
                                          </p:spTgt>
                                        </p:tgtEl>
                                        <p:attrNameLst>
                                          <p:attrName>style.visibility</p:attrName>
                                        </p:attrNameLst>
                                      </p:cBhvr>
                                      <p:to>
                                        <p:strVal val="visible"/>
                                      </p:to>
                                    </p:set>
                                    <p:animEffect transition="in" filter="fade">
                                      <p:cBhvr>
                                        <p:cTn id="19" dur="1000"/>
                                        <p:tgtEl>
                                          <p:spTgt spid="15367">
                                            <p:txEl>
                                              <p:pRg st="0" end="0"/>
                                            </p:txEl>
                                          </p:spTgt>
                                        </p:tgtEl>
                                      </p:cBhvr>
                                    </p:animEffect>
                                    <p:anim calcmode="lin" valueType="num">
                                      <p:cBhvr>
                                        <p:cTn id="20" dur="10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53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367">
                                            <p:txEl>
                                              <p:pRg st="1" end="1"/>
                                            </p:txEl>
                                          </p:spTgt>
                                        </p:tgtEl>
                                        <p:attrNameLst>
                                          <p:attrName>style.visibility</p:attrName>
                                        </p:attrNameLst>
                                      </p:cBhvr>
                                      <p:to>
                                        <p:strVal val="visible"/>
                                      </p:to>
                                    </p:set>
                                    <p:animEffect transition="in" filter="fade">
                                      <p:cBhvr>
                                        <p:cTn id="26" dur="1000"/>
                                        <p:tgtEl>
                                          <p:spTgt spid="15367">
                                            <p:txEl>
                                              <p:pRg st="1" end="1"/>
                                            </p:txEl>
                                          </p:spTgt>
                                        </p:tgtEl>
                                      </p:cBhvr>
                                    </p:animEffect>
                                    <p:anim calcmode="lin" valueType="num">
                                      <p:cBhvr>
                                        <p:cTn id="27" dur="1000" fill="hold"/>
                                        <p:tgtEl>
                                          <p:spTgt spid="1536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53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367">
                                            <p:txEl>
                                              <p:pRg st="2" end="2"/>
                                            </p:txEl>
                                          </p:spTgt>
                                        </p:tgtEl>
                                        <p:attrNameLst>
                                          <p:attrName>style.visibility</p:attrName>
                                        </p:attrNameLst>
                                      </p:cBhvr>
                                      <p:to>
                                        <p:strVal val="visible"/>
                                      </p:to>
                                    </p:set>
                                    <p:animEffect transition="in" filter="fade">
                                      <p:cBhvr>
                                        <p:cTn id="33" dur="1000"/>
                                        <p:tgtEl>
                                          <p:spTgt spid="15367">
                                            <p:txEl>
                                              <p:pRg st="2" end="2"/>
                                            </p:txEl>
                                          </p:spTgt>
                                        </p:tgtEl>
                                      </p:cBhvr>
                                    </p:animEffect>
                                    <p:anim calcmode="lin" valueType="num">
                                      <p:cBhvr>
                                        <p:cTn id="34" dur="1000" fill="hold"/>
                                        <p:tgtEl>
                                          <p:spTgt spid="1536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53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363">
                                            <p:txEl>
                                              <p:pRg st="0" end="0"/>
                                            </p:txEl>
                                          </p:spTgt>
                                        </p:tgtEl>
                                        <p:attrNameLst>
                                          <p:attrName>style.visibility</p:attrName>
                                        </p:attrNameLst>
                                      </p:cBhvr>
                                      <p:to>
                                        <p:strVal val="visible"/>
                                      </p:to>
                                    </p:set>
                                    <p:animEffect transition="in" filter="fade">
                                      <p:cBhvr>
                                        <p:cTn id="40" dur="1000"/>
                                        <p:tgtEl>
                                          <p:spTgt spid="15363">
                                            <p:txEl>
                                              <p:pRg st="0" end="0"/>
                                            </p:txEl>
                                          </p:spTgt>
                                        </p:tgtEl>
                                      </p:cBhvr>
                                    </p:animEffect>
                                    <p:anim calcmode="lin" valueType="num">
                                      <p:cBhvr>
                                        <p:cTn id="41"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5363">
                                            <p:txEl>
                                              <p:pRg st="1" end="1"/>
                                            </p:txEl>
                                          </p:spTgt>
                                        </p:tgtEl>
                                        <p:attrNameLst>
                                          <p:attrName>style.visibility</p:attrName>
                                        </p:attrNameLst>
                                      </p:cBhvr>
                                      <p:to>
                                        <p:strVal val="visible"/>
                                      </p:to>
                                    </p:set>
                                    <p:animEffect transition="in" filter="fade">
                                      <p:cBhvr>
                                        <p:cTn id="47" dur="1000"/>
                                        <p:tgtEl>
                                          <p:spTgt spid="15363">
                                            <p:txEl>
                                              <p:pRg st="1" end="1"/>
                                            </p:txEl>
                                          </p:spTgt>
                                        </p:tgtEl>
                                      </p:cBhvr>
                                    </p:animEffect>
                                    <p:anim calcmode="lin" valueType="num">
                                      <p:cBhvr>
                                        <p:cTn id="48"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predicazione"/>
          <p:cNvPicPr>
            <a:picLocks noChangeAspect="1" noChangeArrowheads="1"/>
          </p:cNvPicPr>
          <p:nvPr/>
        </p:nvPicPr>
        <p:blipFill>
          <a:blip r:embed="rId2" cstate="print"/>
          <a:srcRect/>
          <a:stretch>
            <a:fillRect/>
          </a:stretch>
        </p:blipFill>
        <p:spPr bwMode="auto">
          <a:xfrm>
            <a:off x="5194300" y="4310971"/>
            <a:ext cx="3949700" cy="1908175"/>
          </a:xfrm>
          <a:prstGeom prst="rect">
            <a:avLst/>
          </a:prstGeom>
          <a:noFill/>
          <a:ln w="9525">
            <a:noFill/>
            <a:miter lim="800000"/>
            <a:headEnd/>
            <a:tailEnd/>
          </a:ln>
        </p:spPr>
      </p:pic>
      <p:sp>
        <p:nvSpPr>
          <p:cNvPr id="33796" name="Text Box 4"/>
          <p:cNvSpPr txBox="1">
            <a:spLocks noChangeArrowheads="1"/>
          </p:cNvSpPr>
          <p:nvPr/>
        </p:nvSpPr>
        <p:spPr bwMode="auto">
          <a:xfrm>
            <a:off x="1566863" y="1147763"/>
            <a:ext cx="5935662"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La predicazione degli Apostoli </a:t>
            </a:r>
          </a:p>
        </p:txBody>
      </p:sp>
      <p:sp>
        <p:nvSpPr>
          <p:cNvPr id="16388" name="Text Box 5"/>
          <p:cNvSpPr txBox="1">
            <a:spLocks noChangeArrowheads="1"/>
          </p:cNvSpPr>
          <p:nvPr/>
        </p:nvSpPr>
        <p:spPr bwMode="auto">
          <a:xfrm>
            <a:off x="265113" y="1938338"/>
            <a:ext cx="8531225" cy="4093428"/>
          </a:xfrm>
          <a:prstGeom prst="rect">
            <a:avLst/>
          </a:prstGeom>
          <a:noFill/>
          <a:ln w="9525">
            <a:noFill/>
            <a:miter lim="800000"/>
            <a:headEnd/>
            <a:tailEnd/>
          </a:ln>
        </p:spPr>
        <p:txBody>
          <a:bodyPr>
            <a:spAutoFit/>
          </a:bodyPr>
          <a:lstStyle/>
          <a:p>
            <a:pPr algn="l"/>
            <a:r>
              <a:rPr lang="it-IT" sz="2000" b="1" i="0" dirty="0"/>
              <a:t>Gli apostoli, dopo la Pentecoste, hanno cominciato a Gerusalemme ad annunciare che Gesù è il Messia. </a:t>
            </a:r>
          </a:p>
          <a:p>
            <a:pPr algn="l"/>
            <a:r>
              <a:rPr lang="it-IT" sz="2000" b="1" i="0" dirty="0"/>
              <a:t>È un annuncio dal contenuto essenziale: lo troviamo negli </a:t>
            </a:r>
            <a:r>
              <a:rPr lang="it-IT" sz="2000" b="1" dirty="0">
                <a:solidFill>
                  <a:srgbClr val="CC0000"/>
                </a:solidFill>
              </a:rPr>
              <a:t>Atti degli Apostoli</a:t>
            </a:r>
            <a:r>
              <a:rPr lang="it-IT" sz="2000" b="1" i="0" dirty="0"/>
              <a:t> per la voce di Pietro e di Paolo.</a:t>
            </a:r>
          </a:p>
          <a:p>
            <a:pPr algn="l"/>
            <a:endParaRPr lang="it-IT" sz="2000" b="1" i="0" dirty="0" smtClean="0"/>
          </a:p>
          <a:p>
            <a:pPr algn="l"/>
            <a:r>
              <a:rPr lang="it-IT" sz="2000" b="1" i="0" dirty="0" smtClean="0"/>
              <a:t>Tali </a:t>
            </a:r>
            <a:r>
              <a:rPr lang="it-IT" sz="2000" b="1" i="0" dirty="0"/>
              <a:t>prediche sono il nucleo dell’annuncio evangelico </a:t>
            </a:r>
            <a:r>
              <a:rPr lang="it-IT" sz="2000" b="1" dirty="0"/>
              <a:t>(</a:t>
            </a:r>
            <a:r>
              <a:rPr lang="it-IT" sz="2000" b="1" dirty="0" err="1">
                <a:solidFill>
                  <a:srgbClr val="CC0000"/>
                </a:solidFill>
              </a:rPr>
              <a:t>Kerigma</a:t>
            </a:r>
            <a:r>
              <a:rPr lang="it-IT" sz="2000" b="1" dirty="0"/>
              <a:t>),</a:t>
            </a:r>
            <a:r>
              <a:rPr lang="it-IT" sz="2000" b="1" i="0" dirty="0"/>
              <a:t> che ritroviamo poi nei vangeli sinottici: dal battesimo di Giovanni fino a Gerusalemme, la condanna a morte e la risurrezione. </a:t>
            </a:r>
          </a:p>
          <a:p>
            <a:pPr algn="l"/>
            <a:endParaRPr lang="it-IT" sz="2000" b="1" i="0" dirty="0"/>
          </a:p>
          <a:p>
            <a:pPr algn="l"/>
            <a:r>
              <a:rPr lang="it-IT" sz="2000" b="1" i="0" dirty="0"/>
              <a:t>Gli apostoli non solo hanno ripetuto l</a:t>
            </a:r>
          </a:p>
          <a:p>
            <a:pPr algn="l"/>
            <a:r>
              <a:rPr lang="it-IT" sz="2000" b="1" i="0" dirty="0"/>
              <a:t>e parole e gli insegnamenti di Gesù </a:t>
            </a:r>
          </a:p>
          <a:p>
            <a:pPr algn="l"/>
            <a:r>
              <a:rPr lang="it-IT" sz="2000" b="1" i="0" dirty="0"/>
              <a:t>ma hanno raccontato anche i fatti di c</a:t>
            </a:r>
          </a:p>
          <a:p>
            <a:pPr algn="l"/>
            <a:r>
              <a:rPr lang="it-IT" sz="2000" b="1" i="0" dirty="0" err="1"/>
              <a:t>ui</a:t>
            </a:r>
            <a:r>
              <a:rPr lang="it-IT" sz="2000" b="1" i="0" dirty="0"/>
              <a:t> erano stati testimoni durante la loro vita.</a:t>
            </a:r>
            <a:r>
              <a:rPr lang="it-IT" i="0" dirty="0">
                <a:latin typeface="Arial" charset="0"/>
              </a:rPr>
              <a:t> </a:t>
            </a:r>
          </a:p>
        </p:txBody>
      </p:sp>
      <p:sp>
        <p:nvSpPr>
          <p:cNvPr id="5" name="Segnaposto data 4"/>
          <p:cNvSpPr>
            <a:spLocks noGrp="1"/>
          </p:cNvSpPr>
          <p:nvPr>
            <p:ph type="dt" sz="quarter" idx="10"/>
          </p:nvPr>
        </p:nvSpPr>
        <p:spPr/>
        <p:txBody>
          <a:bodyPr/>
          <a:lstStyle/>
          <a:p>
            <a:pPr>
              <a:defRPr/>
            </a:pPr>
            <a:fld id="{EF45496A-EF1F-48F3-8478-6C48D0E987D8}"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8E9756F0-9055-4E1E-872F-A951763E8419}" type="slidenum">
              <a:rPr lang="it-IT" smtClean="0"/>
              <a:pPr>
                <a:defRPr/>
              </a:pPr>
              <a:t>15</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strVal val="#ppt_w*0.70"/>
                                          </p:val>
                                        </p:tav>
                                        <p:tav tm="100000">
                                          <p:val>
                                            <p:strVal val="#ppt_w"/>
                                          </p:val>
                                        </p:tav>
                                      </p:tavLst>
                                    </p:anim>
                                    <p:anim calcmode="lin" valueType="num">
                                      <p:cBhvr>
                                        <p:cTn id="8" dur="1000" fill="hold"/>
                                        <p:tgtEl>
                                          <p:spTgt spid="33796"/>
                                        </p:tgtEl>
                                        <p:attrNameLst>
                                          <p:attrName>ppt_h</p:attrName>
                                        </p:attrNameLst>
                                      </p:cBhvr>
                                      <p:tavLst>
                                        <p:tav tm="0">
                                          <p:val>
                                            <p:strVal val="#ppt_h"/>
                                          </p:val>
                                        </p:tav>
                                        <p:tav tm="100000">
                                          <p:val>
                                            <p:strVal val="#ppt_h"/>
                                          </p:val>
                                        </p:tav>
                                      </p:tavLst>
                                    </p:anim>
                                    <p:animEffect transition="in" filter="fade">
                                      <p:cBhvr>
                                        <p:cTn id="9" dur="1000"/>
                                        <p:tgtEl>
                                          <p:spTgt spid="3379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wheel(4)">
                                      <p:cBhvr>
                                        <p:cTn id="14" dur="2000"/>
                                        <p:tgtEl>
                                          <p:spTgt spid="163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388">
                                            <p:txEl>
                                              <p:pRg st="0" end="0"/>
                                            </p:txEl>
                                          </p:spTgt>
                                        </p:tgtEl>
                                        <p:attrNameLst>
                                          <p:attrName>style.visibility</p:attrName>
                                        </p:attrNameLst>
                                      </p:cBhvr>
                                      <p:to>
                                        <p:strVal val="visible"/>
                                      </p:to>
                                    </p:set>
                                    <p:animEffect transition="in" filter="fade">
                                      <p:cBhvr>
                                        <p:cTn id="19" dur="1000"/>
                                        <p:tgtEl>
                                          <p:spTgt spid="16388">
                                            <p:txEl>
                                              <p:pRg st="0" end="0"/>
                                            </p:txEl>
                                          </p:spTgt>
                                        </p:tgtEl>
                                      </p:cBhvr>
                                    </p:animEffect>
                                    <p:anim calcmode="lin" valueType="num">
                                      <p:cBhvr>
                                        <p:cTn id="20" dur="10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388">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388">
                                            <p:txEl>
                                              <p:pRg st="1" end="1"/>
                                            </p:txEl>
                                          </p:spTgt>
                                        </p:tgtEl>
                                        <p:attrNameLst>
                                          <p:attrName>style.visibility</p:attrName>
                                        </p:attrNameLst>
                                      </p:cBhvr>
                                      <p:to>
                                        <p:strVal val="visible"/>
                                      </p:to>
                                    </p:set>
                                    <p:animEffect transition="in" filter="fade">
                                      <p:cBhvr>
                                        <p:cTn id="24" dur="1000"/>
                                        <p:tgtEl>
                                          <p:spTgt spid="16388">
                                            <p:txEl>
                                              <p:pRg st="1" end="1"/>
                                            </p:txEl>
                                          </p:spTgt>
                                        </p:tgtEl>
                                      </p:cBhvr>
                                    </p:animEffect>
                                    <p:anim calcmode="lin" valueType="num">
                                      <p:cBhvr>
                                        <p:cTn id="25" dur="10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63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388">
                                            <p:txEl>
                                              <p:pRg st="3" end="3"/>
                                            </p:txEl>
                                          </p:spTgt>
                                        </p:tgtEl>
                                        <p:attrNameLst>
                                          <p:attrName>style.visibility</p:attrName>
                                        </p:attrNameLst>
                                      </p:cBhvr>
                                      <p:to>
                                        <p:strVal val="visible"/>
                                      </p:to>
                                    </p:set>
                                    <p:animEffect transition="in" filter="fade">
                                      <p:cBhvr>
                                        <p:cTn id="31" dur="1000"/>
                                        <p:tgtEl>
                                          <p:spTgt spid="16388">
                                            <p:txEl>
                                              <p:pRg st="3" end="3"/>
                                            </p:txEl>
                                          </p:spTgt>
                                        </p:tgtEl>
                                      </p:cBhvr>
                                    </p:animEffect>
                                    <p:anim calcmode="lin" valueType="num">
                                      <p:cBhvr>
                                        <p:cTn id="32" dur="10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3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388">
                                            <p:txEl>
                                              <p:pRg st="5" end="5"/>
                                            </p:txEl>
                                          </p:spTgt>
                                        </p:tgtEl>
                                        <p:attrNameLst>
                                          <p:attrName>style.visibility</p:attrName>
                                        </p:attrNameLst>
                                      </p:cBhvr>
                                      <p:to>
                                        <p:strVal val="visible"/>
                                      </p:to>
                                    </p:set>
                                    <p:animEffect transition="in" filter="fade">
                                      <p:cBhvr>
                                        <p:cTn id="38" dur="1000"/>
                                        <p:tgtEl>
                                          <p:spTgt spid="16388">
                                            <p:txEl>
                                              <p:pRg st="5" end="5"/>
                                            </p:txEl>
                                          </p:spTgt>
                                        </p:tgtEl>
                                      </p:cBhvr>
                                    </p:animEffect>
                                    <p:anim calcmode="lin" valueType="num">
                                      <p:cBhvr>
                                        <p:cTn id="39" dur="1000" fill="hold"/>
                                        <p:tgtEl>
                                          <p:spTgt spid="16388">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6388">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6388">
                                            <p:txEl>
                                              <p:pRg st="6" end="6"/>
                                            </p:txEl>
                                          </p:spTgt>
                                        </p:tgtEl>
                                        <p:attrNameLst>
                                          <p:attrName>style.visibility</p:attrName>
                                        </p:attrNameLst>
                                      </p:cBhvr>
                                      <p:to>
                                        <p:strVal val="visible"/>
                                      </p:to>
                                    </p:set>
                                    <p:animEffect transition="in" filter="fade">
                                      <p:cBhvr>
                                        <p:cTn id="43" dur="1000"/>
                                        <p:tgtEl>
                                          <p:spTgt spid="16388">
                                            <p:txEl>
                                              <p:pRg st="6" end="6"/>
                                            </p:txEl>
                                          </p:spTgt>
                                        </p:tgtEl>
                                      </p:cBhvr>
                                    </p:animEffect>
                                    <p:anim calcmode="lin" valueType="num">
                                      <p:cBhvr>
                                        <p:cTn id="44" dur="1000" fill="hold"/>
                                        <p:tgtEl>
                                          <p:spTgt spid="16388">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6388">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388">
                                            <p:txEl>
                                              <p:pRg st="7" end="7"/>
                                            </p:txEl>
                                          </p:spTgt>
                                        </p:tgtEl>
                                        <p:attrNameLst>
                                          <p:attrName>style.visibility</p:attrName>
                                        </p:attrNameLst>
                                      </p:cBhvr>
                                      <p:to>
                                        <p:strVal val="visible"/>
                                      </p:to>
                                    </p:set>
                                    <p:animEffect transition="in" filter="fade">
                                      <p:cBhvr>
                                        <p:cTn id="48" dur="1000"/>
                                        <p:tgtEl>
                                          <p:spTgt spid="16388">
                                            <p:txEl>
                                              <p:pRg st="7" end="7"/>
                                            </p:txEl>
                                          </p:spTgt>
                                        </p:tgtEl>
                                      </p:cBhvr>
                                    </p:animEffect>
                                    <p:anim calcmode="lin" valueType="num">
                                      <p:cBhvr>
                                        <p:cTn id="49" dur="1000" fill="hold"/>
                                        <p:tgtEl>
                                          <p:spTgt spid="16388">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6388">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388">
                                            <p:txEl>
                                              <p:pRg st="8" end="8"/>
                                            </p:txEl>
                                          </p:spTgt>
                                        </p:tgtEl>
                                        <p:attrNameLst>
                                          <p:attrName>style.visibility</p:attrName>
                                        </p:attrNameLst>
                                      </p:cBhvr>
                                      <p:to>
                                        <p:strVal val="visible"/>
                                      </p:to>
                                    </p:set>
                                    <p:animEffect transition="in" filter="fade">
                                      <p:cBhvr>
                                        <p:cTn id="53" dur="1000"/>
                                        <p:tgtEl>
                                          <p:spTgt spid="16388">
                                            <p:txEl>
                                              <p:pRg st="8" end="8"/>
                                            </p:txEl>
                                          </p:spTgt>
                                        </p:tgtEl>
                                      </p:cBhvr>
                                    </p:animEffect>
                                    <p:anim calcmode="lin" valueType="num">
                                      <p:cBhvr>
                                        <p:cTn id="54" dur="1000" fill="hold"/>
                                        <p:tgtEl>
                                          <p:spTgt spid="16388">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638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307975" y="1684338"/>
            <a:ext cx="8472488" cy="2835275"/>
          </a:xfrm>
          <a:prstGeom prst="rect">
            <a:avLst/>
          </a:prstGeom>
          <a:noFill/>
          <a:ln w="9525">
            <a:noFill/>
            <a:miter lim="800000"/>
            <a:headEnd/>
            <a:tailEnd/>
          </a:ln>
        </p:spPr>
        <p:txBody>
          <a:bodyPr>
            <a:spAutoFit/>
          </a:bodyPr>
          <a:lstStyle/>
          <a:p>
            <a:pPr algn="l"/>
            <a:r>
              <a:rPr lang="it-IT" sz="2000" b="1" i="0" dirty="0"/>
              <a:t>Lentamente la predicazione degli Apostoli e dei discepoli su Gesù assume una forma precisa; i detti e </a:t>
            </a:r>
            <a:r>
              <a:rPr lang="it-IT" sz="2000" b="1" i="0" dirty="0">
                <a:solidFill>
                  <a:srgbClr val="CC0000"/>
                </a:solidFill>
              </a:rPr>
              <a:t>i fatti di Gesù si fissano in una forma determinata</a:t>
            </a:r>
            <a:r>
              <a:rPr lang="it-IT" sz="2000" b="1" i="0" dirty="0"/>
              <a:t> e tramandata in modo costante e fedele.</a:t>
            </a:r>
          </a:p>
          <a:p>
            <a:pPr algn="l"/>
            <a:endParaRPr lang="it-IT" sz="2000" b="1" i="0" dirty="0"/>
          </a:p>
          <a:p>
            <a:pPr algn="l"/>
            <a:r>
              <a:rPr lang="it-IT" sz="2000" b="1" i="0" dirty="0"/>
              <a:t>La comunità </a:t>
            </a:r>
            <a:r>
              <a:rPr lang="it-IT" sz="2000" b="1" i="0" dirty="0">
                <a:solidFill>
                  <a:srgbClr val="CC0000"/>
                </a:solidFill>
              </a:rPr>
              <a:t>non crea il contenuto della predicazione</a:t>
            </a:r>
            <a:r>
              <a:rPr lang="it-IT" sz="2000" b="1" i="0" dirty="0"/>
              <a:t>, ne elabora la forma adatta a trasmettere il messaggio di Gesù e su Gesù. </a:t>
            </a:r>
          </a:p>
          <a:p>
            <a:pPr algn="l"/>
            <a:r>
              <a:rPr lang="it-IT" sz="2000" b="1" i="0" dirty="0"/>
              <a:t>L'annuncio cristiano non era lasciato alla libera iniziativa dei singoli, aveva un rigido carattere di tradizione che passava fedelmente da persona a persona basandosi sulla testimonianza autorevole dei testimoni oculari. </a:t>
            </a:r>
          </a:p>
        </p:txBody>
      </p:sp>
      <p:sp>
        <p:nvSpPr>
          <p:cNvPr id="37894" name="Text Box 6"/>
          <p:cNvSpPr txBox="1">
            <a:spLocks noChangeArrowheads="1"/>
          </p:cNvSpPr>
          <p:nvPr/>
        </p:nvSpPr>
        <p:spPr bwMode="auto">
          <a:xfrm>
            <a:off x="1450975" y="1131888"/>
            <a:ext cx="5935663"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La predicazione della Chiesa </a:t>
            </a:r>
          </a:p>
        </p:txBody>
      </p:sp>
      <p:pic>
        <p:nvPicPr>
          <p:cNvPr id="17412" name="Picture 7" descr="apostoli-1"/>
          <p:cNvPicPr>
            <a:picLocks noChangeAspect="1" noChangeArrowheads="1"/>
          </p:cNvPicPr>
          <p:nvPr/>
        </p:nvPicPr>
        <p:blipFill>
          <a:blip r:embed="rId2" cstate="print"/>
          <a:srcRect/>
          <a:stretch>
            <a:fillRect/>
          </a:stretch>
        </p:blipFill>
        <p:spPr bwMode="auto">
          <a:xfrm>
            <a:off x="2074863" y="4514850"/>
            <a:ext cx="4333875" cy="2098675"/>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fld id="{E3CD3FEA-EEE4-4F08-A51F-BE28E3331B2E}" type="datetime1">
              <a:rPr lang="it-IT"/>
              <a:pPr>
                <a:defRPr/>
              </a:pPr>
              <a:t>05/11/2019</a:t>
            </a:fld>
            <a:endParaRPr lang="it-IT"/>
          </a:p>
        </p:txBody>
      </p:sp>
      <p:sp>
        <p:nvSpPr>
          <p:cNvPr id="6" name="Segnaposto numero diapositiva 5"/>
          <p:cNvSpPr>
            <a:spLocks noGrp="1"/>
          </p:cNvSpPr>
          <p:nvPr>
            <p:ph type="sldNum" sz="quarter" idx="12"/>
          </p:nvPr>
        </p:nvSpPr>
        <p:spPr>
          <a:xfrm>
            <a:off x="6538913" y="6202363"/>
            <a:ext cx="2133600" cy="476250"/>
          </a:xfrm>
        </p:spPr>
        <p:txBody>
          <a:bodyPr/>
          <a:lstStyle/>
          <a:p>
            <a:pPr>
              <a:defRPr/>
            </a:pPr>
            <a:fld id="{4AAA66C0-5E0B-4164-9D52-6495729612ED}" type="slidenum">
              <a:rPr lang="it-IT" smtClean="0"/>
              <a:pPr>
                <a:defRPr/>
              </a:pPr>
              <a:t>16</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1000" fill="hold"/>
                                        <p:tgtEl>
                                          <p:spTgt spid="37894"/>
                                        </p:tgtEl>
                                        <p:attrNameLst>
                                          <p:attrName>ppt_w</p:attrName>
                                        </p:attrNameLst>
                                      </p:cBhvr>
                                      <p:tavLst>
                                        <p:tav tm="0">
                                          <p:val>
                                            <p:strVal val="#ppt_w*0.70"/>
                                          </p:val>
                                        </p:tav>
                                        <p:tav tm="100000">
                                          <p:val>
                                            <p:strVal val="#ppt_w"/>
                                          </p:val>
                                        </p:tav>
                                      </p:tavLst>
                                    </p:anim>
                                    <p:anim calcmode="lin" valueType="num">
                                      <p:cBhvr>
                                        <p:cTn id="8" dur="1000" fill="hold"/>
                                        <p:tgtEl>
                                          <p:spTgt spid="37894"/>
                                        </p:tgtEl>
                                        <p:attrNameLst>
                                          <p:attrName>ppt_h</p:attrName>
                                        </p:attrNameLst>
                                      </p:cBhvr>
                                      <p:tavLst>
                                        <p:tav tm="0">
                                          <p:val>
                                            <p:strVal val="#ppt_h"/>
                                          </p:val>
                                        </p:tav>
                                        <p:tav tm="100000">
                                          <p:val>
                                            <p:strVal val="#ppt_h"/>
                                          </p:val>
                                        </p:tav>
                                      </p:tavLst>
                                    </p:anim>
                                    <p:animEffect transition="in" filter="fade">
                                      <p:cBhvr>
                                        <p:cTn id="9" dur="1000"/>
                                        <p:tgtEl>
                                          <p:spTgt spid="378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7412"/>
                                        </p:tgtEl>
                                        <p:attrNameLst>
                                          <p:attrName>style.visibility</p:attrName>
                                        </p:attrNameLst>
                                      </p:cBhvr>
                                      <p:to>
                                        <p:strVal val="visible"/>
                                      </p:to>
                                    </p:set>
                                    <p:animEffect transition="in" filter="wheel(4)">
                                      <p:cBhvr>
                                        <p:cTn id="14" dur="2000"/>
                                        <p:tgtEl>
                                          <p:spTgt spid="174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410">
                                            <p:txEl>
                                              <p:pRg st="0" end="0"/>
                                            </p:txEl>
                                          </p:spTgt>
                                        </p:tgtEl>
                                        <p:attrNameLst>
                                          <p:attrName>style.visibility</p:attrName>
                                        </p:attrNameLst>
                                      </p:cBhvr>
                                      <p:to>
                                        <p:strVal val="visible"/>
                                      </p:to>
                                    </p:set>
                                    <p:animEffect transition="in" filter="fade">
                                      <p:cBhvr>
                                        <p:cTn id="19" dur="1000"/>
                                        <p:tgtEl>
                                          <p:spTgt spid="17410">
                                            <p:txEl>
                                              <p:pRg st="0" end="0"/>
                                            </p:txEl>
                                          </p:spTgt>
                                        </p:tgtEl>
                                      </p:cBhvr>
                                    </p:animEffect>
                                    <p:anim calcmode="lin" valueType="num">
                                      <p:cBhvr>
                                        <p:cTn id="20" dur="10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4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410">
                                            <p:txEl>
                                              <p:pRg st="2" end="2"/>
                                            </p:txEl>
                                          </p:spTgt>
                                        </p:tgtEl>
                                        <p:attrNameLst>
                                          <p:attrName>style.visibility</p:attrName>
                                        </p:attrNameLst>
                                      </p:cBhvr>
                                      <p:to>
                                        <p:strVal val="visible"/>
                                      </p:to>
                                    </p:set>
                                    <p:animEffect transition="in" filter="fade">
                                      <p:cBhvr>
                                        <p:cTn id="26" dur="1000"/>
                                        <p:tgtEl>
                                          <p:spTgt spid="17410">
                                            <p:txEl>
                                              <p:pRg st="2" end="2"/>
                                            </p:txEl>
                                          </p:spTgt>
                                        </p:tgtEl>
                                      </p:cBhvr>
                                    </p:animEffect>
                                    <p:anim calcmode="lin" valueType="num">
                                      <p:cBhvr>
                                        <p:cTn id="27" dur="10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410">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410">
                                            <p:txEl>
                                              <p:pRg st="3" end="3"/>
                                            </p:txEl>
                                          </p:spTgt>
                                        </p:tgtEl>
                                        <p:attrNameLst>
                                          <p:attrName>style.visibility</p:attrName>
                                        </p:attrNameLst>
                                      </p:cBhvr>
                                      <p:to>
                                        <p:strVal val="visible"/>
                                      </p:to>
                                    </p:set>
                                    <p:animEffect transition="in" filter="fade">
                                      <p:cBhvr>
                                        <p:cTn id="31" dur="1000"/>
                                        <p:tgtEl>
                                          <p:spTgt spid="17410">
                                            <p:txEl>
                                              <p:pRg st="3" end="3"/>
                                            </p:txEl>
                                          </p:spTgt>
                                        </p:tgtEl>
                                      </p:cBhvr>
                                    </p:animEffect>
                                    <p:anim calcmode="lin" valueType="num">
                                      <p:cBhvr>
                                        <p:cTn id="32" dur="10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74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50825" y="1682750"/>
            <a:ext cx="8585200" cy="4603750"/>
          </a:xfrm>
          <a:prstGeom prst="rect">
            <a:avLst/>
          </a:prstGeom>
          <a:noFill/>
          <a:ln w="9525">
            <a:noFill/>
            <a:miter lim="800000"/>
            <a:headEnd/>
            <a:tailEnd/>
          </a:ln>
        </p:spPr>
        <p:txBody>
          <a:bodyPr>
            <a:spAutoFit/>
          </a:bodyPr>
          <a:lstStyle/>
          <a:p>
            <a:pPr algn="ctr"/>
            <a:r>
              <a:rPr lang="it-IT" sz="2400" b="1" i="0" dirty="0">
                <a:solidFill>
                  <a:srgbClr val="FF0000"/>
                </a:solidFill>
              </a:rPr>
              <a:t>tre esigenze delle prime comunità: </a:t>
            </a:r>
          </a:p>
          <a:p>
            <a:pPr algn="l">
              <a:buFontTx/>
              <a:buBlip>
                <a:blip r:embed="rId2"/>
              </a:buBlip>
            </a:pPr>
            <a:r>
              <a:rPr lang="it-IT" b="1" i="0" dirty="0"/>
              <a:t> la liturgia: occorrono testi da leggere; </a:t>
            </a:r>
          </a:p>
          <a:p>
            <a:pPr algn="l">
              <a:buFontTx/>
              <a:buBlip>
                <a:blip r:embed="rId2"/>
              </a:buBlip>
            </a:pPr>
            <a:r>
              <a:rPr lang="it-IT" b="1" i="0" dirty="0"/>
              <a:t> la catechesi: il bisogno di testi di riferimento per insegnamento; </a:t>
            </a:r>
          </a:p>
          <a:p>
            <a:pPr algn="l">
              <a:buFontTx/>
              <a:buBlip>
                <a:blip r:embed="rId2"/>
              </a:buBlip>
            </a:pPr>
            <a:r>
              <a:rPr lang="it-IT" b="1" i="0" dirty="0"/>
              <a:t> l'annuncio ai non credenti: la necessità di promemoria con gli insegnamenti e le parole significative dette da Gesù. </a:t>
            </a:r>
          </a:p>
          <a:p>
            <a:pPr algn="l">
              <a:spcBef>
                <a:spcPct val="40000"/>
              </a:spcBef>
            </a:pPr>
            <a:r>
              <a:rPr lang="it-IT" b="1" i="0" dirty="0"/>
              <a:t>Per questo la comunità degli apostoli ha mantenuto la memoria delle parole di Gesù e degli episodi della sua vita. </a:t>
            </a:r>
          </a:p>
          <a:p>
            <a:pPr algn="ctr">
              <a:spcBef>
                <a:spcPct val="40000"/>
              </a:spcBef>
            </a:pPr>
            <a:r>
              <a:rPr lang="it-IT" sz="2000" b="1" i="0" dirty="0">
                <a:solidFill>
                  <a:srgbClr val="FF0000"/>
                </a:solidFill>
              </a:rPr>
              <a:t>Altri elementi sono: </a:t>
            </a:r>
          </a:p>
          <a:p>
            <a:pPr algn="l">
              <a:buFontTx/>
              <a:buBlip>
                <a:blip r:embed="rId2"/>
              </a:buBlip>
            </a:pPr>
            <a:r>
              <a:rPr lang="it-IT" b="1" i="0" dirty="0"/>
              <a:t> la determinazione del comportamento </a:t>
            </a:r>
          </a:p>
          <a:p>
            <a:pPr algn="l"/>
            <a:r>
              <a:rPr lang="it-IT" b="1" i="0" dirty="0"/>
              <a:t>dei cristiani nell'incontro con culture e stili </a:t>
            </a:r>
          </a:p>
          <a:p>
            <a:pPr algn="l"/>
            <a:r>
              <a:rPr lang="it-IT" b="1" i="0" dirty="0"/>
              <a:t>di vita diversi; </a:t>
            </a:r>
          </a:p>
          <a:p>
            <a:pPr algn="l">
              <a:buFontTx/>
              <a:buBlip>
                <a:blip r:embed="rId2"/>
              </a:buBlip>
            </a:pPr>
            <a:r>
              <a:rPr lang="it-IT" b="1" i="0" dirty="0"/>
              <a:t> la difesa contro accuse, calunnie e </a:t>
            </a:r>
          </a:p>
          <a:p>
            <a:pPr algn="l"/>
            <a:r>
              <a:rPr lang="it-IT" b="1" i="0" dirty="0"/>
              <a:t>fraintendimenti, da parte ebraica e pagana; </a:t>
            </a:r>
          </a:p>
          <a:p>
            <a:pPr algn="l">
              <a:buFontTx/>
              <a:buBlip>
                <a:blip r:embed="rId2"/>
              </a:buBlip>
            </a:pPr>
            <a:r>
              <a:rPr lang="it-IT" b="1" i="0" dirty="0"/>
              <a:t> il ricordo affettuoso e gratuito </a:t>
            </a:r>
          </a:p>
          <a:p>
            <a:pPr algn="l"/>
            <a:r>
              <a:rPr lang="it-IT" b="1" i="0" dirty="0"/>
              <a:t>dell'"amico" Gesù. </a:t>
            </a:r>
          </a:p>
        </p:txBody>
      </p:sp>
      <p:sp>
        <p:nvSpPr>
          <p:cNvPr id="44039" name="Text Box 7"/>
          <p:cNvSpPr txBox="1">
            <a:spLocks noChangeArrowheads="1"/>
          </p:cNvSpPr>
          <p:nvPr/>
        </p:nvSpPr>
        <p:spPr bwMode="auto">
          <a:xfrm>
            <a:off x="1436688" y="1016000"/>
            <a:ext cx="5935662"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L’inizio della scrittura </a:t>
            </a:r>
          </a:p>
        </p:txBody>
      </p:sp>
      <p:pic>
        <p:nvPicPr>
          <p:cNvPr id="18436" name="Picture 8" descr="agiografo-6"/>
          <p:cNvPicPr>
            <a:picLocks noChangeAspect="1" noChangeArrowheads="1"/>
          </p:cNvPicPr>
          <p:nvPr/>
        </p:nvPicPr>
        <p:blipFill>
          <a:blip r:embed="rId3" cstate="print"/>
          <a:srcRect/>
          <a:stretch>
            <a:fillRect/>
          </a:stretch>
        </p:blipFill>
        <p:spPr bwMode="auto">
          <a:xfrm>
            <a:off x="4557713" y="3811588"/>
            <a:ext cx="4368800" cy="2393950"/>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fld id="{5CC525DF-84BD-4929-AEA2-5F23ECA0A312}"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4CF423AC-C6DE-4C3F-8B7F-C2935454ABC0}" type="slidenum">
              <a:rPr lang="it-IT" smtClean="0"/>
              <a:pPr>
                <a:defRPr/>
              </a:pPr>
              <a:t>17</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p:cTn id="7" dur="1000" fill="hold"/>
                                        <p:tgtEl>
                                          <p:spTgt spid="44039"/>
                                        </p:tgtEl>
                                        <p:attrNameLst>
                                          <p:attrName>ppt_w</p:attrName>
                                        </p:attrNameLst>
                                      </p:cBhvr>
                                      <p:tavLst>
                                        <p:tav tm="0">
                                          <p:val>
                                            <p:strVal val="#ppt_w*0.70"/>
                                          </p:val>
                                        </p:tav>
                                        <p:tav tm="100000">
                                          <p:val>
                                            <p:strVal val="#ppt_w"/>
                                          </p:val>
                                        </p:tav>
                                      </p:tavLst>
                                    </p:anim>
                                    <p:anim calcmode="lin" valueType="num">
                                      <p:cBhvr>
                                        <p:cTn id="8" dur="1000" fill="hold"/>
                                        <p:tgtEl>
                                          <p:spTgt spid="44039"/>
                                        </p:tgtEl>
                                        <p:attrNameLst>
                                          <p:attrName>ppt_h</p:attrName>
                                        </p:attrNameLst>
                                      </p:cBhvr>
                                      <p:tavLst>
                                        <p:tav tm="0">
                                          <p:val>
                                            <p:strVal val="#ppt_h"/>
                                          </p:val>
                                        </p:tav>
                                        <p:tav tm="100000">
                                          <p:val>
                                            <p:strVal val="#ppt_h"/>
                                          </p:val>
                                        </p:tav>
                                      </p:tavLst>
                                    </p:anim>
                                    <p:animEffect transition="in" filter="fade">
                                      <p:cBhvr>
                                        <p:cTn id="9" dur="1000"/>
                                        <p:tgtEl>
                                          <p:spTgt spid="4403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8436"/>
                                        </p:tgtEl>
                                        <p:attrNameLst>
                                          <p:attrName>style.visibility</p:attrName>
                                        </p:attrNameLst>
                                      </p:cBhvr>
                                      <p:to>
                                        <p:strVal val="visible"/>
                                      </p:to>
                                    </p:set>
                                    <p:animEffect transition="in" filter="wheel(4)">
                                      <p:cBhvr>
                                        <p:cTn id="14" dur="2000"/>
                                        <p:tgtEl>
                                          <p:spTgt spid="1843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434">
                                            <p:txEl>
                                              <p:pRg st="0" end="0"/>
                                            </p:txEl>
                                          </p:spTgt>
                                        </p:tgtEl>
                                        <p:attrNameLst>
                                          <p:attrName>style.visibility</p:attrName>
                                        </p:attrNameLst>
                                      </p:cBhvr>
                                      <p:to>
                                        <p:strVal val="visible"/>
                                      </p:to>
                                    </p:set>
                                    <p:animEffect transition="in" filter="fade">
                                      <p:cBhvr>
                                        <p:cTn id="19" dur="1000"/>
                                        <p:tgtEl>
                                          <p:spTgt spid="18434">
                                            <p:txEl>
                                              <p:pRg st="0" end="0"/>
                                            </p:txEl>
                                          </p:spTgt>
                                        </p:tgtEl>
                                      </p:cBhvr>
                                    </p:animEffect>
                                    <p:anim calcmode="lin" valueType="num">
                                      <p:cBhvr>
                                        <p:cTn id="20"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84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434">
                                            <p:txEl>
                                              <p:pRg st="1" end="1"/>
                                            </p:txEl>
                                          </p:spTgt>
                                        </p:tgtEl>
                                        <p:attrNameLst>
                                          <p:attrName>style.visibility</p:attrName>
                                        </p:attrNameLst>
                                      </p:cBhvr>
                                      <p:to>
                                        <p:strVal val="visible"/>
                                      </p:to>
                                    </p:set>
                                    <p:animEffect transition="in" filter="fade">
                                      <p:cBhvr>
                                        <p:cTn id="26" dur="1000"/>
                                        <p:tgtEl>
                                          <p:spTgt spid="18434">
                                            <p:txEl>
                                              <p:pRg st="1" end="1"/>
                                            </p:txEl>
                                          </p:spTgt>
                                        </p:tgtEl>
                                      </p:cBhvr>
                                    </p:animEffect>
                                    <p:anim calcmode="lin" valueType="num">
                                      <p:cBhvr>
                                        <p:cTn id="27"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434">
                                            <p:txEl>
                                              <p:pRg st="2" end="2"/>
                                            </p:txEl>
                                          </p:spTgt>
                                        </p:tgtEl>
                                        <p:attrNameLst>
                                          <p:attrName>style.visibility</p:attrName>
                                        </p:attrNameLst>
                                      </p:cBhvr>
                                      <p:to>
                                        <p:strVal val="visible"/>
                                      </p:to>
                                    </p:set>
                                    <p:animEffect transition="in" filter="fade">
                                      <p:cBhvr>
                                        <p:cTn id="33" dur="1000"/>
                                        <p:tgtEl>
                                          <p:spTgt spid="18434">
                                            <p:txEl>
                                              <p:pRg st="2" end="2"/>
                                            </p:txEl>
                                          </p:spTgt>
                                        </p:tgtEl>
                                      </p:cBhvr>
                                    </p:animEffect>
                                    <p:anim calcmode="lin" valueType="num">
                                      <p:cBhvr>
                                        <p:cTn id="34"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84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434">
                                            <p:txEl>
                                              <p:pRg st="3" end="3"/>
                                            </p:txEl>
                                          </p:spTgt>
                                        </p:tgtEl>
                                        <p:attrNameLst>
                                          <p:attrName>style.visibility</p:attrName>
                                        </p:attrNameLst>
                                      </p:cBhvr>
                                      <p:to>
                                        <p:strVal val="visible"/>
                                      </p:to>
                                    </p:set>
                                    <p:animEffect transition="in" filter="fade">
                                      <p:cBhvr>
                                        <p:cTn id="40" dur="1000"/>
                                        <p:tgtEl>
                                          <p:spTgt spid="18434">
                                            <p:txEl>
                                              <p:pRg st="3" end="3"/>
                                            </p:txEl>
                                          </p:spTgt>
                                        </p:tgtEl>
                                      </p:cBhvr>
                                    </p:animEffect>
                                    <p:anim calcmode="lin" valueType="num">
                                      <p:cBhvr>
                                        <p:cTn id="41"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84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8434">
                                            <p:txEl>
                                              <p:pRg st="4" end="4"/>
                                            </p:txEl>
                                          </p:spTgt>
                                        </p:tgtEl>
                                        <p:attrNameLst>
                                          <p:attrName>style.visibility</p:attrName>
                                        </p:attrNameLst>
                                      </p:cBhvr>
                                      <p:to>
                                        <p:strVal val="visible"/>
                                      </p:to>
                                    </p:set>
                                    <p:anim calcmode="lin" valueType="num">
                                      <p:cBhvr>
                                        <p:cTn id="47" dur="1000" fill="hold"/>
                                        <p:tgtEl>
                                          <p:spTgt spid="18434">
                                            <p:txEl>
                                              <p:pRg st="4" end="4"/>
                                            </p:txEl>
                                          </p:spTgt>
                                        </p:tgtEl>
                                        <p:attrNameLst>
                                          <p:attrName>ppt_w</p:attrName>
                                        </p:attrNameLst>
                                      </p:cBhvr>
                                      <p:tavLst>
                                        <p:tav tm="0">
                                          <p:val>
                                            <p:strVal val="#ppt_w*0.70"/>
                                          </p:val>
                                        </p:tav>
                                        <p:tav tm="100000">
                                          <p:val>
                                            <p:strVal val="#ppt_w"/>
                                          </p:val>
                                        </p:tav>
                                      </p:tavLst>
                                    </p:anim>
                                    <p:anim calcmode="lin" valueType="num">
                                      <p:cBhvr>
                                        <p:cTn id="48" dur="1000" fill="hold"/>
                                        <p:tgtEl>
                                          <p:spTgt spid="18434">
                                            <p:txEl>
                                              <p:pRg st="4" end="4"/>
                                            </p:txEl>
                                          </p:spTgt>
                                        </p:tgtEl>
                                        <p:attrNameLst>
                                          <p:attrName>ppt_h</p:attrName>
                                        </p:attrNameLst>
                                      </p:cBhvr>
                                      <p:tavLst>
                                        <p:tav tm="0">
                                          <p:val>
                                            <p:strVal val="#ppt_h"/>
                                          </p:val>
                                        </p:tav>
                                        <p:tav tm="100000">
                                          <p:val>
                                            <p:strVal val="#ppt_h"/>
                                          </p:val>
                                        </p:tav>
                                      </p:tavLst>
                                    </p:anim>
                                    <p:animEffect transition="in" filter="fade">
                                      <p:cBhvr>
                                        <p:cTn id="49" dur="1000"/>
                                        <p:tgtEl>
                                          <p:spTgt spid="1843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8434">
                                            <p:txEl>
                                              <p:pRg st="5" end="5"/>
                                            </p:txEl>
                                          </p:spTgt>
                                        </p:tgtEl>
                                        <p:attrNameLst>
                                          <p:attrName>style.visibility</p:attrName>
                                        </p:attrNameLst>
                                      </p:cBhvr>
                                      <p:to>
                                        <p:strVal val="visible"/>
                                      </p:to>
                                    </p:set>
                                    <p:anim calcmode="lin" valueType="num">
                                      <p:cBhvr>
                                        <p:cTn id="54" dur="1000" fill="hold"/>
                                        <p:tgtEl>
                                          <p:spTgt spid="18434">
                                            <p:txEl>
                                              <p:pRg st="5" end="5"/>
                                            </p:txEl>
                                          </p:spTgt>
                                        </p:tgtEl>
                                        <p:attrNameLst>
                                          <p:attrName>ppt_w</p:attrName>
                                        </p:attrNameLst>
                                      </p:cBhvr>
                                      <p:tavLst>
                                        <p:tav tm="0">
                                          <p:val>
                                            <p:strVal val="#ppt_w*0.70"/>
                                          </p:val>
                                        </p:tav>
                                        <p:tav tm="100000">
                                          <p:val>
                                            <p:strVal val="#ppt_w"/>
                                          </p:val>
                                        </p:tav>
                                      </p:tavLst>
                                    </p:anim>
                                    <p:anim calcmode="lin" valueType="num">
                                      <p:cBhvr>
                                        <p:cTn id="55" dur="1000" fill="hold"/>
                                        <p:tgtEl>
                                          <p:spTgt spid="18434">
                                            <p:txEl>
                                              <p:pRg st="5" end="5"/>
                                            </p:txEl>
                                          </p:spTgt>
                                        </p:tgtEl>
                                        <p:attrNameLst>
                                          <p:attrName>ppt_h</p:attrName>
                                        </p:attrNameLst>
                                      </p:cBhvr>
                                      <p:tavLst>
                                        <p:tav tm="0">
                                          <p:val>
                                            <p:strVal val="#ppt_h"/>
                                          </p:val>
                                        </p:tav>
                                        <p:tav tm="100000">
                                          <p:val>
                                            <p:strVal val="#ppt_h"/>
                                          </p:val>
                                        </p:tav>
                                      </p:tavLst>
                                    </p:anim>
                                    <p:animEffect transition="in" filter="fade">
                                      <p:cBhvr>
                                        <p:cTn id="56" dur="1000"/>
                                        <p:tgtEl>
                                          <p:spTgt spid="1843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434">
                                            <p:txEl>
                                              <p:pRg st="6" end="6"/>
                                            </p:txEl>
                                          </p:spTgt>
                                        </p:tgtEl>
                                        <p:attrNameLst>
                                          <p:attrName>style.visibility</p:attrName>
                                        </p:attrNameLst>
                                      </p:cBhvr>
                                      <p:to>
                                        <p:strVal val="visible"/>
                                      </p:to>
                                    </p:set>
                                    <p:animEffect transition="in" filter="fade">
                                      <p:cBhvr>
                                        <p:cTn id="61" dur="1000"/>
                                        <p:tgtEl>
                                          <p:spTgt spid="18434">
                                            <p:txEl>
                                              <p:pRg st="6" end="6"/>
                                            </p:txEl>
                                          </p:spTgt>
                                        </p:tgtEl>
                                      </p:cBhvr>
                                    </p:animEffect>
                                    <p:anim calcmode="lin" valueType="num">
                                      <p:cBhvr>
                                        <p:cTn id="62" dur="1000" fill="hold"/>
                                        <p:tgtEl>
                                          <p:spTgt spid="1843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18434">
                                            <p:txEl>
                                              <p:pRg st="6" end="6"/>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8434">
                                            <p:txEl>
                                              <p:pRg st="7" end="7"/>
                                            </p:txEl>
                                          </p:spTgt>
                                        </p:tgtEl>
                                        <p:attrNameLst>
                                          <p:attrName>style.visibility</p:attrName>
                                        </p:attrNameLst>
                                      </p:cBhvr>
                                      <p:to>
                                        <p:strVal val="visible"/>
                                      </p:to>
                                    </p:set>
                                    <p:animEffect transition="in" filter="fade">
                                      <p:cBhvr>
                                        <p:cTn id="66" dur="1000"/>
                                        <p:tgtEl>
                                          <p:spTgt spid="18434">
                                            <p:txEl>
                                              <p:pRg st="7" end="7"/>
                                            </p:txEl>
                                          </p:spTgt>
                                        </p:tgtEl>
                                      </p:cBhvr>
                                    </p:animEffect>
                                    <p:anim calcmode="lin" valueType="num">
                                      <p:cBhvr>
                                        <p:cTn id="67" dur="1000" fill="hold"/>
                                        <p:tgtEl>
                                          <p:spTgt spid="18434">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18434">
                                            <p:txEl>
                                              <p:pRg st="7" end="7"/>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8434">
                                            <p:txEl>
                                              <p:pRg st="8" end="8"/>
                                            </p:txEl>
                                          </p:spTgt>
                                        </p:tgtEl>
                                        <p:attrNameLst>
                                          <p:attrName>style.visibility</p:attrName>
                                        </p:attrNameLst>
                                      </p:cBhvr>
                                      <p:to>
                                        <p:strVal val="visible"/>
                                      </p:to>
                                    </p:set>
                                    <p:animEffect transition="in" filter="fade">
                                      <p:cBhvr>
                                        <p:cTn id="71" dur="1000"/>
                                        <p:tgtEl>
                                          <p:spTgt spid="18434">
                                            <p:txEl>
                                              <p:pRg st="8" end="8"/>
                                            </p:txEl>
                                          </p:spTgt>
                                        </p:tgtEl>
                                      </p:cBhvr>
                                    </p:animEffect>
                                    <p:anim calcmode="lin" valueType="num">
                                      <p:cBhvr>
                                        <p:cTn id="72" dur="1000" fill="hold"/>
                                        <p:tgtEl>
                                          <p:spTgt spid="18434">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1843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8434">
                                            <p:txEl>
                                              <p:pRg st="9" end="9"/>
                                            </p:txEl>
                                          </p:spTgt>
                                        </p:tgtEl>
                                        <p:attrNameLst>
                                          <p:attrName>style.visibility</p:attrName>
                                        </p:attrNameLst>
                                      </p:cBhvr>
                                      <p:to>
                                        <p:strVal val="visible"/>
                                      </p:to>
                                    </p:set>
                                    <p:animEffect transition="in" filter="fade">
                                      <p:cBhvr>
                                        <p:cTn id="78" dur="1000"/>
                                        <p:tgtEl>
                                          <p:spTgt spid="18434">
                                            <p:txEl>
                                              <p:pRg st="9" end="9"/>
                                            </p:txEl>
                                          </p:spTgt>
                                        </p:tgtEl>
                                      </p:cBhvr>
                                    </p:animEffect>
                                    <p:anim calcmode="lin" valueType="num">
                                      <p:cBhvr>
                                        <p:cTn id="79" dur="1000" fill="hold"/>
                                        <p:tgtEl>
                                          <p:spTgt spid="18434">
                                            <p:txEl>
                                              <p:pRg st="9" end="9"/>
                                            </p:txEl>
                                          </p:spTgt>
                                        </p:tgtEl>
                                        <p:attrNameLst>
                                          <p:attrName>ppt_x</p:attrName>
                                        </p:attrNameLst>
                                      </p:cBhvr>
                                      <p:tavLst>
                                        <p:tav tm="0">
                                          <p:val>
                                            <p:strVal val="#ppt_x"/>
                                          </p:val>
                                        </p:tav>
                                        <p:tav tm="100000">
                                          <p:val>
                                            <p:strVal val="#ppt_x"/>
                                          </p:val>
                                        </p:tav>
                                      </p:tavLst>
                                    </p:anim>
                                    <p:anim calcmode="lin" valueType="num">
                                      <p:cBhvr>
                                        <p:cTn id="80" dur="1000" fill="hold"/>
                                        <p:tgtEl>
                                          <p:spTgt spid="18434">
                                            <p:txEl>
                                              <p:pRg st="9" end="9"/>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434">
                                            <p:txEl>
                                              <p:pRg st="10" end="10"/>
                                            </p:txEl>
                                          </p:spTgt>
                                        </p:tgtEl>
                                        <p:attrNameLst>
                                          <p:attrName>style.visibility</p:attrName>
                                        </p:attrNameLst>
                                      </p:cBhvr>
                                      <p:to>
                                        <p:strVal val="visible"/>
                                      </p:to>
                                    </p:set>
                                    <p:animEffect transition="in" filter="fade">
                                      <p:cBhvr>
                                        <p:cTn id="83" dur="1000"/>
                                        <p:tgtEl>
                                          <p:spTgt spid="18434">
                                            <p:txEl>
                                              <p:pRg st="10" end="10"/>
                                            </p:txEl>
                                          </p:spTgt>
                                        </p:tgtEl>
                                      </p:cBhvr>
                                    </p:animEffect>
                                    <p:anim calcmode="lin" valueType="num">
                                      <p:cBhvr>
                                        <p:cTn id="84" dur="1000" fill="hold"/>
                                        <p:tgtEl>
                                          <p:spTgt spid="18434">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1843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8434">
                                            <p:txEl>
                                              <p:pRg st="11" end="11"/>
                                            </p:txEl>
                                          </p:spTgt>
                                        </p:tgtEl>
                                        <p:attrNameLst>
                                          <p:attrName>style.visibility</p:attrName>
                                        </p:attrNameLst>
                                      </p:cBhvr>
                                      <p:to>
                                        <p:strVal val="visible"/>
                                      </p:to>
                                    </p:set>
                                    <p:animEffect transition="in" filter="fade">
                                      <p:cBhvr>
                                        <p:cTn id="90" dur="1000"/>
                                        <p:tgtEl>
                                          <p:spTgt spid="18434">
                                            <p:txEl>
                                              <p:pRg st="11" end="11"/>
                                            </p:txEl>
                                          </p:spTgt>
                                        </p:tgtEl>
                                      </p:cBhvr>
                                    </p:animEffect>
                                    <p:anim calcmode="lin" valueType="num">
                                      <p:cBhvr>
                                        <p:cTn id="91" dur="1000" fill="hold"/>
                                        <p:tgtEl>
                                          <p:spTgt spid="18434">
                                            <p:txEl>
                                              <p:pRg st="11" end="11"/>
                                            </p:txEl>
                                          </p:spTgt>
                                        </p:tgtEl>
                                        <p:attrNameLst>
                                          <p:attrName>ppt_x</p:attrName>
                                        </p:attrNameLst>
                                      </p:cBhvr>
                                      <p:tavLst>
                                        <p:tav tm="0">
                                          <p:val>
                                            <p:strVal val="#ppt_x"/>
                                          </p:val>
                                        </p:tav>
                                        <p:tav tm="100000">
                                          <p:val>
                                            <p:strVal val="#ppt_x"/>
                                          </p:val>
                                        </p:tav>
                                      </p:tavLst>
                                    </p:anim>
                                    <p:anim calcmode="lin" valueType="num">
                                      <p:cBhvr>
                                        <p:cTn id="92" dur="1000" fill="hold"/>
                                        <p:tgtEl>
                                          <p:spTgt spid="18434">
                                            <p:txEl>
                                              <p:pRg st="11" end="11"/>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8434">
                                            <p:txEl>
                                              <p:pRg st="12" end="12"/>
                                            </p:txEl>
                                          </p:spTgt>
                                        </p:tgtEl>
                                        <p:attrNameLst>
                                          <p:attrName>style.visibility</p:attrName>
                                        </p:attrNameLst>
                                      </p:cBhvr>
                                      <p:to>
                                        <p:strVal val="visible"/>
                                      </p:to>
                                    </p:set>
                                    <p:animEffect transition="in" filter="fade">
                                      <p:cBhvr>
                                        <p:cTn id="95" dur="1000"/>
                                        <p:tgtEl>
                                          <p:spTgt spid="18434">
                                            <p:txEl>
                                              <p:pRg st="12" end="12"/>
                                            </p:txEl>
                                          </p:spTgt>
                                        </p:tgtEl>
                                      </p:cBhvr>
                                    </p:animEffect>
                                    <p:anim calcmode="lin" valueType="num">
                                      <p:cBhvr>
                                        <p:cTn id="96" dur="1000" fill="hold"/>
                                        <p:tgtEl>
                                          <p:spTgt spid="18434">
                                            <p:txEl>
                                              <p:pRg st="12" end="12"/>
                                            </p:txEl>
                                          </p:spTgt>
                                        </p:tgtEl>
                                        <p:attrNameLst>
                                          <p:attrName>ppt_x</p:attrName>
                                        </p:attrNameLst>
                                      </p:cBhvr>
                                      <p:tavLst>
                                        <p:tav tm="0">
                                          <p:val>
                                            <p:strVal val="#ppt_x"/>
                                          </p:val>
                                        </p:tav>
                                        <p:tav tm="100000">
                                          <p:val>
                                            <p:strVal val="#ppt_x"/>
                                          </p:val>
                                        </p:tav>
                                      </p:tavLst>
                                    </p:anim>
                                    <p:anim calcmode="lin" valueType="num">
                                      <p:cBhvr>
                                        <p:cTn id="97" dur="1000" fill="hold"/>
                                        <p:tgtEl>
                                          <p:spTgt spid="1843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93688" y="1741488"/>
            <a:ext cx="8588375" cy="4524375"/>
          </a:xfrm>
          <a:prstGeom prst="rect">
            <a:avLst/>
          </a:prstGeom>
          <a:noFill/>
          <a:ln w="9525">
            <a:noFill/>
            <a:miter lim="800000"/>
            <a:headEnd/>
            <a:tailEnd/>
          </a:ln>
        </p:spPr>
        <p:txBody>
          <a:bodyPr>
            <a:spAutoFit/>
          </a:bodyPr>
          <a:lstStyle/>
          <a:p>
            <a:pPr algn="l"/>
            <a:r>
              <a:rPr lang="it-IT" b="1" i="0" dirty="0">
                <a:solidFill>
                  <a:srgbClr val="CC0000"/>
                </a:solidFill>
              </a:rPr>
              <a:t>«Queste cose vi ho detto quando ero ancora tra voi. Ma il Consolatore, lo Spirito Santo che il Padre manderà nel mio nome, egli v'insegnerà ogni cosa e vi ricorderà tutto ciò che io vi ho detto»</a:t>
            </a:r>
            <a:r>
              <a:rPr lang="it-IT" b="1" i="0" dirty="0"/>
              <a:t> (Giovanni 14,25-26). </a:t>
            </a:r>
          </a:p>
          <a:p>
            <a:pPr algn="l"/>
            <a:r>
              <a:rPr lang="it-IT" b="1" i="0" dirty="0"/>
              <a:t>Dopo la risurrezione e il dono dello Spirito gli apostoli hanno compreso più che nel tempo dell’ascolto. Il loro insegnamento non è una cronaca, ma l'interpretazione dei fatti di cui sono stati testimoni. </a:t>
            </a:r>
          </a:p>
          <a:p>
            <a:pPr algn="l"/>
            <a:r>
              <a:rPr lang="it-IT" b="1" i="0" dirty="0"/>
              <a:t>Il lavoro di memoria e di scrittura ha impegnato </a:t>
            </a:r>
          </a:p>
          <a:p>
            <a:pPr algn="l"/>
            <a:r>
              <a:rPr lang="it-IT" b="1" i="0" dirty="0"/>
              <a:t>molte persone per diversi anni, non è stato un </a:t>
            </a:r>
          </a:p>
          <a:p>
            <a:pPr algn="l"/>
            <a:r>
              <a:rPr lang="it-IT" b="1" i="0" dirty="0"/>
              <a:t>lavoro coordinato, pianificato, strutturato. </a:t>
            </a:r>
          </a:p>
          <a:p>
            <a:pPr algn="l"/>
            <a:r>
              <a:rPr lang="it-IT" b="1" i="0" dirty="0"/>
              <a:t>Gli apostoli e gli uomini della loro cerchia hanno </a:t>
            </a:r>
          </a:p>
          <a:p>
            <a:pPr algn="l"/>
            <a:r>
              <a:rPr lang="it-IT" b="1" i="0" dirty="0"/>
              <a:t>messo il loro ingegno, le proprie capacità, </a:t>
            </a:r>
          </a:p>
          <a:p>
            <a:pPr algn="l"/>
            <a:r>
              <a:rPr lang="it-IT" b="1" i="0" dirty="0"/>
              <a:t>l’impegno personale, ma è lo Spirito di Dio che </a:t>
            </a:r>
          </a:p>
          <a:p>
            <a:pPr algn="l"/>
            <a:r>
              <a:rPr lang="it-IT" b="1" i="0" dirty="0"/>
              <a:t>li ha guidati al ricordo e alla comprensione di </a:t>
            </a:r>
          </a:p>
          <a:p>
            <a:pPr algn="l"/>
            <a:r>
              <a:rPr lang="it-IT" b="1" i="0" dirty="0"/>
              <a:t>quanto Gesù aveva fatto e detto; è lo Spirito che </a:t>
            </a:r>
          </a:p>
          <a:p>
            <a:pPr algn="l"/>
            <a:r>
              <a:rPr lang="it-IT" b="1" i="0" dirty="0"/>
              <a:t>ha orientato e coordinato l’impegno di ciascuno, </a:t>
            </a:r>
          </a:p>
          <a:p>
            <a:pPr algn="l"/>
            <a:r>
              <a:rPr lang="it-IT" b="1" i="0" dirty="0"/>
              <a:t>ha permesso, nel tempo, di trovare, fondere, coniugare la fatica di tanti.</a:t>
            </a:r>
          </a:p>
        </p:txBody>
      </p:sp>
      <p:pic>
        <p:nvPicPr>
          <p:cNvPr id="19459" name="Picture 6" descr="agiografo1"/>
          <p:cNvPicPr>
            <a:picLocks noChangeAspect="1" noChangeArrowheads="1"/>
          </p:cNvPicPr>
          <p:nvPr/>
        </p:nvPicPr>
        <p:blipFill>
          <a:blip r:embed="rId2" cstate="print"/>
          <a:srcRect/>
          <a:stretch>
            <a:fillRect/>
          </a:stretch>
        </p:blipFill>
        <p:spPr bwMode="auto">
          <a:xfrm>
            <a:off x="5500688" y="3068638"/>
            <a:ext cx="3359150" cy="2860675"/>
          </a:xfrm>
          <a:prstGeom prst="rect">
            <a:avLst/>
          </a:prstGeom>
          <a:noFill/>
          <a:ln w="9525">
            <a:noFill/>
            <a:miter lim="800000"/>
            <a:headEnd/>
            <a:tailEnd/>
          </a:ln>
        </p:spPr>
      </p:pic>
      <p:sp>
        <p:nvSpPr>
          <p:cNvPr id="45063" name="Text Box 7"/>
          <p:cNvSpPr txBox="1">
            <a:spLocks noChangeArrowheads="1"/>
          </p:cNvSpPr>
          <p:nvPr/>
        </p:nvSpPr>
        <p:spPr bwMode="auto">
          <a:xfrm>
            <a:off x="1363663" y="1162050"/>
            <a:ext cx="5935662"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La guida dello Spirito Santo</a:t>
            </a:r>
          </a:p>
        </p:txBody>
      </p:sp>
      <p:sp>
        <p:nvSpPr>
          <p:cNvPr id="5" name="Segnaposto data 4"/>
          <p:cNvSpPr>
            <a:spLocks noGrp="1"/>
          </p:cNvSpPr>
          <p:nvPr>
            <p:ph type="dt" sz="quarter" idx="10"/>
          </p:nvPr>
        </p:nvSpPr>
        <p:spPr/>
        <p:txBody>
          <a:bodyPr/>
          <a:lstStyle/>
          <a:p>
            <a:pPr>
              <a:defRPr/>
            </a:pPr>
            <a:fld id="{F86C9853-14AF-418A-AD2B-41FF60965156}"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7DC475DD-15C0-492D-A6B7-896A8ACA0938}" type="slidenum">
              <a:rPr lang="it-IT" smtClean="0"/>
              <a:pPr>
                <a:defRPr/>
              </a:pPr>
              <a:t>18</a:t>
            </a:fld>
            <a:endParaRPr lang="it-IT" dirty="0"/>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p:cTn id="7" dur="1000" fill="hold"/>
                                        <p:tgtEl>
                                          <p:spTgt spid="45063"/>
                                        </p:tgtEl>
                                        <p:attrNameLst>
                                          <p:attrName>ppt_w</p:attrName>
                                        </p:attrNameLst>
                                      </p:cBhvr>
                                      <p:tavLst>
                                        <p:tav tm="0">
                                          <p:val>
                                            <p:strVal val="#ppt_w*0.70"/>
                                          </p:val>
                                        </p:tav>
                                        <p:tav tm="100000">
                                          <p:val>
                                            <p:strVal val="#ppt_w"/>
                                          </p:val>
                                        </p:tav>
                                      </p:tavLst>
                                    </p:anim>
                                    <p:anim calcmode="lin" valueType="num">
                                      <p:cBhvr>
                                        <p:cTn id="8" dur="1000" fill="hold"/>
                                        <p:tgtEl>
                                          <p:spTgt spid="45063"/>
                                        </p:tgtEl>
                                        <p:attrNameLst>
                                          <p:attrName>ppt_h</p:attrName>
                                        </p:attrNameLst>
                                      </p:cBhvr>
                                      <p:tavLst>
                                        <p:tav tm="0">
                                          <p:val>
                                            <p:strVal val="#ppt_h"/>
                                          </p:val>
                                        </p:tav>
                                        <p:tav tm="100000">
                                          <p:val>
                                            <p:strVal val="#ppt_h"/>
                                          </p:val>
                                        </p:tav>
                                      </p:tavLst>
                                    </p:anim>
                                    <p:animEffect transition="in" filter="fade">
                                      <p:cBhvr>
                                        <p:cTn id="9" dur="1000"/>
                                        <p:tgtEl>
                                          <p:spTgt spid="4506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wheel(4)">
                                      <p:cBhvr>
                                        <p:cTn id="14" dur="2000"/>
                                        <p:tgtEl>
                                          <p:spTgt spid="1945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9458">
                                            <p:txEl>
                                              <p:pRg st="0" end="0"/>
                                            </p:txEl>
                                          </p:spTgt>
                                        </p:tgtEl>
                                        <p:attrNameLst>
                                          <p:attrName>style.visibility</p:attrName>
                                        </p:attrNameLst>
                                      </p:cBhvr>
                                      <p:to>
                                        <p:strVal val="visible"/>
                                      </p:to>
                                    </p:set>
                                    <p:anim calcmode="lin" valueType="num">
                                      <p:cBhvr>
                                        <p:cTn id="19" dur="1000" fill="hold"/>
                                        <p:tgtEl>
                                          <p:spTgt spid="19458">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9458">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945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58">
                                            <p:txEl>
                                              <p:pRg st="1" end="1"/>
                                            </p:txEl>
                                          </p:spTgt>
                                        </p:tgtEl>
                                        <p:attrNameLst>
                                          <p:attrName>style.visibility</p:attrName>
                                        </p:attrNameLst>
                                      </p:cBhvr>
                                      <p:to>
                                        <p:strVal val="visible"/>
                                      </p:to>
                                    </p:set>
                                    <p:animEffect transition="in" filter="fade">
                                      <p:cBhvr>
                                        <p:cTn id="26" dur="1000"/>
                                        <p:tgtEl>
                                          <p:spTgt spid="19458">
                                            <p:txEl>
                                              <p:pRg st="1" end="1"/>
                                            </p:txEl>
                                          </p:spTgt>
                                        </p:tgtEl>
                                      </p:cBhvr>
                                    </p:animEffect>
                                    <p:anim calcmode="lin" valueType="num">
                                      <p:cBhvr>
                                        <p:cTn id="27" dur="10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9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458">
                                            <p:txEl>
                                              <p:pRg st="2" end="2"/>
                                            </p:txEl>
                                          </p:spTgt>
                                        </p:tgtEl>
                                        <p:attrNameLst>
                                          <p:attrName>style.visibility</p:attrName>
                                        </p:attrNameLst>
                                      </p:cBhvr>
                                      <p:to>
                                        <p:strVal val="visible"/>
                                      </p:to>
                                    </p:set>
                                    <p:animEffect transition="in" filter="fade">
                                      <p:cBhvr>
                                        <p:cTn id="33" dur="1000"/>
                                        <p:tgtEl>
                                          <p:spTgt spid="19458">
                                            <p:txEl>
                                              <p:pRg st="2" end="2"/>
                                            </p:txEl>
                                          </p:spTgt>
                                        </p:tgtEl>
                                      </p:cBhvr>
                                    </p:animEffect>
                                    <p:anim calcmode="lin" valueType="num">
                                      <p:cBhvr>
                                        <p:cTn id="34"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9458">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9458">
                                            <p:txEl>
                                              <p:pRg st="3" end="3"/>
                                            </p:txEl>
                                          </p:spTgt>
                                        </p:tgtEl>
                                        <p:attrNameLst>
                                          <p:attrName>style.visibility</p:attrName>
                                        </p:attrNameLst>
                                      </p:cBhvr>
                                      <p:to>
                                        <p:strVal val="visible"/>
                                      </p:to>
                                    </p:set>
                                    <p:animEffect transition="in" filter="fade">
                                      <p:cBhvr>
                                        <p:cTn id="38" dur="1000"/>
                                        <p:tgtEl>
                                          <p:spTgt spid="19458">
                                            <p:txEl>
                                              <p:pRg st="3" end="3"/>
                                            </p:txEl>
                                          </p:spTgt>
                                        </p:tgtEl>
                                      </p:cBhvr>
                                    </p:animEffect>
                                    <p:anim calcmode="lin" valueType="num">
                                      <p:cBhvr>
                                        <p:cTn id="39"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9458">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9458">
                                            <p:txEl>
                                              <p:pRg st="4" end="4"/>
                                            </p:txEl>
                                          </p:spTgt>
                                        </p:tgtEl>
                                        <p:attrNameLst>
                                          <p:attrName>style.visibility</p:attrName>
                                        </p:attrNameLst>
                                      </p:cBhvr>
                                      <p:to>
                                        <p:strVal val="visible"/>
                                      </p:to>
                                    </p:set>
                                    <p:animEffect transition="in" filter="fade">
                                      <p:cBhvr>
                                        <p:cTn id="43" dur="1000"/>
                                        <p:tgtEl>
                                          <p:spTgt spid="19458">
                                            <p:txEl>
                                              <p:pRg st="4" end="4"/>
                                            </p:txEl>
                                          </p:spTgt>
                                        </p:tgtEl>
                                      </p:cBhvr>
                                    </p:animEffect>
                                    <p:anim calcmode="lin" valueType="num">
                                      <p:cBhvr>
                                        <p:cTn id="44"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9458">
                                            <p:txEl>
                                              <p:pRg st="5" end="5"/>
                                            </p:txEl>
                                          </p:spTgt>
                                        </p:tgtEl>
                                        <p:attrNameLst>
                                          <p:attrName>style.visibility</p:attrName>
                                        </p:attrNameLst>
                                      </p:cBhvr>
                                      <p:to>
                                        <p:strVal val="visible"/>
                                      </p:to>
                                    </p:set>
                                    <p:animEffect transition="in" filter="fade">
                                      <p:cBhvr>
                                        <p:cTn id="50" dur="1000"/>
                                        <p:tgtEl>
                                          <p:spTgt spid="19458">
                                            <p:txEl>
                                              <p:pRg st="5" end="5"/>
                                            </p:txEl>
                                          </p:spTgt>
                                        </p:tgtEl>
                                      </p:cBhvr>
                                    </p:animEffect>
                                    <p:anim calcmode="lin" valueType="num">
                                      <p:cBhvr>
                                        <p:cTn id="51" dur="10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9458">
                                            <p:txEl>
                                              <p:pRg st="5" end="5"/>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9458">
                                            <p:txEl>
                                              <p:pRg st="6" end="6"/>
                                            </p:txEl>
                                          </p:spTgt>
                                        </p:tgtEl>
                                        <p:attrNameLst>
                                          <p:attrName>style.visibility</p:attrName>
                                        </p:attrNameLst>
                                      </p:cBhvr>
                                      <p:to>
                                        <p:strVal val="visible"/>
                                      </p:to>
                                    </p:set>
                                    <p:animEffect transition="in" filter="fade">
                                      <p:cBhvr>
                                        <p:cTn id="55" dur="1000"/>
                                        <p:tgtEl>
                                          <p:spTgt spid="19458">
                                            <p:txEl>
                                              <p:pRg st="6" end="6"/>
                                            </p:txEl>
                                          </p:spTgt>
                                        </p:tgtEl>
                                      </p:cBhvr>
                                    </p:animEffect>
                                    <p:anim calcmode="lin" valueType="num">
                                      <p:cBhvr>
                                        <p:cTn id="56" dur="10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19458">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9458">
                                            <p:txEl>
                                              <p:pRg st="7" end="7"/>
                                            </p:txEl>
                                          </p:spTgt>
                                        </p:tgtEl>
                                        <p:attrNameLst>
                                          <p:attrName>style.visibility</p:attrName>
                                        </p:attrNameLst>
                                      </p:cBhvr>
                                      <p:to>
                                        <p:strVal val="visible"/>
                                      </p:to>
                                    </p:set>
                                    <p:animEffect transition="in" filter="fade">
                                      <p:cBhvr>
                                        <p:cTn id="60" dur="1000"/>
                                        <p:tgtEl>
                                          <p:spTgt spid="19458">
                                            <p:txEl>
                                              <p:pRg st="7" end="7"/>
                                            </p:txEl>
                                          </p:spTgt>
                                        </p:tgtEl>
                                      </p:cBhvr>
                                    </p:animEffect>
                                    <p:anim calcmode="lin" valueType="num">
                                      <p:cBhvr>
                                        <p:cTn id="61" dur="1000" fill="hold"/>
                                        <p:tgtEl>
                                          <p:spTgt spid="19458">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19458">
                                            <p:txEl>
                                              <p:pRg st="7" end="7"/>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9458">
                                            <p:txEl>
                                              <p:pRg st="8" end="8"/>
                                            </p:txEl>
                                          </p:spTgt>
                                        </p:tgtEl>
                                        <p:attrNameLst>
                                          <p:attrName>style.visibility</p:attrName>
                                        </p:attrNameLst>
                                      </p:cBhvr>
                                      <p:to>
                                        <p:strVal val="visible"/>
                                      </p:to>
                                    </p:set>
                                    <p:animEffect transition="in" filter="fade">
                                      <p:cBhvr>
                                        <p:cTn id="65" dur="1000"/>
                                        <p:tgtEl>
                                          <p:spTgt spid="19458">
                                            <p:txEl>
                                              <p:pRg st="8" end="8"/>
                                            </p:txEl>
                                          </p:spTgt>
                                        </p:tgtEl>
                                      </p:cBhvr>
                                    </p:animEffect>
                                    <p:anim calcmode="lin" valueType="num">
                                      <p:cBhvr>
                                        <p:cTn id="66" dur="1000" fill="hold"/>
                                        <p:tgtEl>
                                          <p:spTgt spid="19458">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19458">
                                            <p:txEl>
                                              <p:pRg st="8" end="8"/>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458">
                                            <p:txEl>
                                              <p:pRg st="9" end="9"/>
                                            </p:txEl>
                                          </p:spTgt>
                                        </p:tgtEl>
                                        <p:attrNameLst>
                                          <p:attrName>style.visibility</p:attrName>
                                        </p:attrNameLst>
                                      </p:cBhvr>
                                      <p:to>
                                        <p:strVal val="visible"/>
                                      </p:to>
                                    </p:set>
                                    <p:animEffect transition="in" filter="fade">
                                      <p:cBhvr>
                                        <p:cTn id="70" dur="1000"/>
                                        <p:tgtEl>
                                          <p:spTgt spid="19458">
                                            <p:txEl>
                                              <p:pRg st="9" end="9"/>
                                            </p:txEl>
                                          </p:spTgt>
                                        </p:tgtEl>
                                      </p:cBhvr>
                                    </p:animEffect>
                                    <p:anim calcmode="lin" valueType="num">
                                      <p:cBhvr>
                                        <p:cTn id="71" dur="1000" fill="hold"/>
                                        <p:tgtEl>
                                          <p:spTgt spid="19458">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9458">
                                            <p:txEl>
                                              <p:pRg st="9" end="9"/>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9458">
                                            <p:txEl>
                                              <p:pRg st="10" end="10"/>
                                            </p:txEl>
                                          </p:spTgt>
                                        </p:tgtEl>
                                        <p:attrNameLst>
                                          <p:attrName>style.visibility</p:attrName>
                                        </p:attrNameLst>
                                      </p:cBhvr>
                                      <p:to>
                                        <p:strVal val="visible"/>
                                      </p:to>
                                    </p:set>
                                    <p:animEffect transition="in" filter="fade">
                                      <p:cBhvr>
                                        <p:cTn id="75" dur="1000"/>
                                        <p:tgtEl>
                                          <p:spTgt spid="19458">
                                            <p:txEl>
                                              <p:pRg st="10" end="10"/>
                                            </p:txEl>
                                          </p:spTgt>
                                        </p:tgtEl>
                                      </p:cBhvr>
                                    </p:animEffect>
                                    <p:anim calcmode="lin" valueType="num">
                                      <p:cBhvr>
                                        <p:cTn id="76" dur="1000" fill="hold"/>
                                        <p:tgtEl>
                                          <p:spTgt spid="19458">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9458">
                                            <p:txEl>
                                              <p:pRg st="10" end="10"/>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9458">
                                            <p:txEl>
                                              <p:pRg st="11" end="11"/>
                                            </p:txEl>
                                          </p:spTgt>
                                        </p:tgtEl>
                                        <p:attrNameLst>
                                          <p:attrName>style.visibility</p:attrName>
                                        </p:attrNameLst>
                                      </p:cBhvr>
                                      <p:to>
                                        <p:strVal val="visible"/>
                                      </p:to>
                                    </p:set>
                                    <p:animEffect transition="in" filter="fade">
                                      <p:cBhvr>
                                        <p:cTn id="80" dur="1000"/>
                                        <p:tgtEl>
                                          <p:spTgt spid="19458">
                                            <p:txEl>
                                              <p:pRg st="11" end="11"/>
                                            </p:txEl>
                                          </p:spTgt>
                                        </p:tgtEl>
                                      </p:cBhvr>
                                    </p:animEffect>
                                    <p:anim calcmode="lin" valueType="num">
                                      <p:cBhvr>
                                        <p:cTn id="81" dur="1000" fill="hold"/>
                                        <p:tgtEl>
                                          <p:spTgt spid="19458">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1945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629025" y="1639888"/>
            <a:ext cx="5268913" cy="4708525"/>
          </a:xfrm>
          <a:prstGeom prst="rect">
            <a:avLst/>
          </a:prstGeom>
          <a:noFill/>
          <a:ln w="9525">
            <a:noFill/>
            <a:miter lim="800000"/>
            <a:headEnd/>
            <a:tailEnd/>
          </a:ln>
        </p:spPr>
        <p:txBody>
          <a:bodyPr>
            <a:spAutoFit/>
          </a:bodyPr>
          <a:lstStyle/>
          <a:p>
            <a:pPr algn="l"/>
            <a:r>
              <a:rPr lang="it-IT" sz="2000" b="1" i="0" dirty="0"/>
              <a:t>I primi ad essere scritti furono i </a:t>
            </a:r>
            <a:r>
              <a:rPr lang="it-IT" sz="2000" b="1" i="0" dirty="0">
                <a:solidFill>
                  <a:srgbClr val="CC0000"/>
                </a:solidFill>
              </a:rPr>
              <a:t>racconti della passione</a:t>
            </a:r>
            <a:r>
              <a:rPr lang="it-IT" sz="2000" b="1" i="0" dirty="0"/>
              <a:t>. </a:t>
            </a:r>
          </a:p>
          <a:p>
            <a:pPr algn="l"/>
            <a:r>
              <a:rPr lang="it-IT" sz="2000" b="1" i="0" dirty="0"/>
              <a:t>Ben  presto furono scritte anche delle raccolte di</a:t>
            </a:r>
            <a:r>
              <a:rPr lang="it-IT" sz="2000" b="1" i="0" dirty="0">
                <a:solidFill>
                  <a:srgbClr val="CC0000"/>
                </a:solidFill>
              </a:rPr>
              <a:t> parabole</a:t>
            </a:r>
            <a:r>
              <a:rPr lang="it-IT" sz="2000" b="1" i="0" dirty="0"/>
              <a:t>, e anche di </a:t>
            </a:r>
            <a:r>
              <a:rPr lang="it-IT" sz="2000" b="1" i="0" dirty="0">
                <a:solidFill>
                  <a:srgbClr val="CC0000"/>
                </a:solidFill>
              </a:rPr>
              <a:t>miracoli</a:t>
            </a:r>
            <a:r>
              <a:rPr lang="it-IT" sz="2000" b="1" i="0" dirty="0"/>
              <a:t>. </a:t>
            </a:r>
          </a:p>
          <a:p>
            <a:pPr algn="l"/>
            <a:r>
              <a:rPr lang="it-IT" sz="2000" b="1" i="0" dirty="0"/>
              <a:t>Non è stato facile capire come da questi testi, molto brevi, si sia arrivati ai vangeli tanto che ancora gli studiosi  stanno discutendo.  </a:t>
            </a:r>
          </a:p>
          <a:p>
            <a:pPr algn="l"/>
            <a:r>
              <a:rPr lang="it-IT" sz="2000" b="1" i="0" dirty="0"/>
              <a:t>Si può, però, abbozzare una storia dei Vangeli, che tenga conto di quello che emerge dalla lettura comparata dei Vangeli che abbiamo oggi e dei dati che emergono dagli altri scritti del Nuovo Testamento. </a:t>
            </a:r>
          </a:p>
          <a:p>
            <a:pPr algn="l"/>
            <a:r>
              <a:rPr lang="it-IT" sz="2000" b="1" i="0" dirty="0"/>
              <a:t>Si ipotizzano almeno 4 testi antecedenti ai vangeli, sui quali gli evangelisti si sarebbero basati per </a:t>
            </a:r>
            <a:r>
              <a:rPr lang="it-IT" sz="2000" b="1" i="0" dirty="0" err="1"/>
              <a:t>redarre</a:t>
            </a:r>
            <a:r>
              <a:rPr lang="it-IT" sz="2000" b="1" i="0" dirty="0"/>
              <a:t> i vangeli canonici.</a:t>
            </a:r>
            <a:r>
              <a:rPr lang="it-IT" i="0" dirty="0">
                <a:latin typeface="Arial" charset="0"/>
              </a:rPr>
              <a:t> </a:t>
            </a:r>
          </a:p>
        </p:txBody>
      </p:sp>
      <p:pic>
        <p:nvPicPr>
          <p:cNvPr id="20483" name="Picture 6" descr="agiografo2"/>
          <p:cNvPicPr>
            <a:picLocks noChangeAspect="1" noChangeArrowheads="1"/>
          </p:cNvPicPr>
          <p:nvPr/>
        </p:nvPicPr>
        <p:blipFill>
          <a:blip r:embed="rId2" cstate="print"/>
          <a:srcRect/>
          <a:stretch>
            <a:fillRect/>
          </a:stretch>
        </p:blipFill>
        <p:spPr bwMode="auto">
          <a:xfrm>
            <a:off x="0" y="2411413"/>
            <a:ext cx="3648075" cy="2682875"/>
          </a:xfrm>
          <a:prstGeom prst="rect">
            <a:avLst/>
          </a:prstGeom>
          <a:noFill/>
          <a:ln w="9525">
            <a:noFill/>
            <a:miter lim="800000"/>
            <a:headEnd/>
            <a:tailEnd/>
          </a:ln>
        </p:spPr>
      </p:pic>
      <p:sp>
        <p:nvSpPr>
          <p:cNvPr id="38919" name="Text Box 7"/>
          <p:cNvSpPr txBox="1">
            <a:spLocks noChangeArrowheads="1"/>
          </p:cNvSpPr>
          <p:nvPr/>
        </p:nvSpPr>
        <p:spPr bwMode="auto">
          <a:xfrm>
            <a:off x="1393825" y="1117600"/>
            <a:ext cx="5935663"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I primi scritti </a:t>
            </a:r>
          </a:p>
        </p:txBody>
      </p:sp>
      <p:sp>
        <p:nvSpPr>
          <p:cNvPr id="5" name="Segnaposto data 4"/>
          <p:cNvSpPr>
            <a:spLocks noGrp="1"/>
          </p:cNvSpPr>
          <p:nvPr>
            <p:ph type="dt" sz="quarter" idx="10"/>
          </p:nvPr>
        </p:nvSpPr>
        <p:spPr/>
        <p:txBody>
          <a:bodyPr/>
          <a:lstStyle/>
          <a:p>
            <a:pPr>
              <a:defRPr/>
            </a:pPr>
            <a:fld id="{84038B90-4AC0-4808-A3A7-11495B135E4F}" type="datetime1">
              <a:rPr lang="it-IT"/>
              <a:pPr>
                <a:defRPr/>
              </a:pPr>
              <a:t>05/11/2019</a:t>
            </a:fld>
            <a:endParaRPr lang="it-IT" dirty="0"/>
          </a:p>
        </p:txBody>
      </p:sp>
      <p:sp>
        <p:nvSpPr>
          <p:cNvPr id="6" name="Segnaposto numero diapositiva 5"/>
          <p:cNvSpPr>
            <a:spLocks noGrp="1"/>
          </p:cNvSpPr>
          <p:nvPr>
            <p:ph type="sldNum" sz="quarter" idx="12"/>
          </p:nvPr>
        </p:nvSpPr>
        <p:spPr/>
        <p:txBody>
          <a:bodyPr/>
          <a:lstStyle/>
          <a:p>
            <a:pPr>
              <a:defRPr/>
            </a:pPr>
            <a:fld id="{207E0EEB-F085-4D1F-9407-E4B0FDC13B37}" type="slidenum">
              <a:rPr lang="it-IT" smtClean="0"/>
              <a:pPr>
                <a:defRPr/>
              </a:pPr>
              <a:t>19</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1000" fill="hold"/>
                                        <p:tgtEl>
                                          <p:spTgt spid="38919"/>
                                        </p:tgtEl>
                                        <p:attrNameLst>
                                          <p:attrName>ppt_w</p:attrName>
                                        </p:attrNameLst>
                                      </p:cBhvr>
                                      <p:tavLst>
                                        <p:tav tm="0">
                                          <p:val>
                                            <p:strVal val="#ppt_w*0.70"/>
                                          </p:val>
                                        </p:tav>
                                        <p:tav tm="100000">
                                          <p:val>
                                            <p:strVal val="#ppt_w"/>
                                          </p:val>
                                        </p:tav>
                                      </p:tavLst>
                                    </p:anim>
                                    <p:anim calcmode="lin" valueType="num">
                                      <p:cBhvr>
                                        <p:cTn id="8" dur="1000" fill="hold"/>
                                        <p:tgtEl>
                                          <p:spTgt spid="38919"/>
                                        </p:tgtEl>
                                        <p:attrNameLst>
                                          <p:attrName>ppt_h</p:attrName>
                                        </p:attrNameLst>
                                      </p:cBhvr>
                                      <p:tavLst>
                                        <p:tav tm="0">
                                          <p:val>
                                            <p:strVal val="#ppt_h"/>
                                          </p:val>
                                        </p:tav>
                                        <p:tav tm="100000">
                                          <p:val>
                                            <p:strVal val="#ppt_h"/>
                                          </p:val>
                                        </p:tav>
                                      </p:tavLst>
                                    </p:anim>
                                    <p:animEffect transition="in" filter="fade">
                                      <p:cBhvr>
                                        <p:cTn id="9" dur="1000"/>
                                        <p:tgtEl>
                                          <p:spTgt spid="3891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wheel(4)">
                                      <p:cBhvr>
                                        <p:cTn id="14" dur="2000"/>
                                        <p:tgtEl>
                                          <p:spTgt spid="2048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2">
                                            <p:txEl>
                                              <p:pRg st="0" end="0"/>
                                            </p:txEl>
                                          </p:spTgt>
                                        </p:tgtEl>
                                        <p:attrNameLst>
                                          <p:attrName>style.visibility</p:attrName>
                                        </p:attrNameLst>
                                      </p:cBhvr>
                                      <p:to>
                                        <p:strVal val="visible"/>
                                      </p:to>
                                    </p:set>
                                    <p:animEffect transition="in" filter="fade">
                                      <p:cBhvr>
                                        <p:cTn id="19" dur="1000"/>
                                        <p:tgtEl>
                                          <p:spTgt spid="20482">
                                            <p:txEl>
                                              <p:pRg st="0" end="0"/>
                                            </p:txEl>
                                          </p:spTgt>
                                        </p:tgtEl>
                                      </p:cBhvr>
                                    </p:animEffect>
                                    <p:anim calcmode="lin" valueType="num">
                                      <p:cBhvr>
                                        <p:cTn id="20"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4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482">
                                            <p:txEl>
                                              <p:pRg st="1" end="1"/>
                                            </p:txEl>
                                          </p:spTgt>
                                        </p:tgtEl>
                                        <p:attrNameLst>
                                          <p:attrName>style.visibility</p:attrName>
                                        </p:attrNameLst>
                                      </p:cBhvr>
                                      <p:to>
                                        <p:strVal val="visible"/>
                                      </p:to>
                                    </p:set>
                                    <p:animEffect transition="in" filter="fade">
                                      <p:cBhvr>
                                        <p:cTn id="26" dur="1000"/>
                                        <p:tgtEl>
                                          <p:spTgt spid="20482">
                                            <p:txEl>
                                              <p:pRg st="1" end="1"/>
                                            </p:txEl>
                                          </p:spTgt>
                                        </p:tgtEl>
                                      </p:cBhvr>
                                    </p:animEffect>
                                    <p:anim calcmode="lin" valueType="num">
                                      <p:cBhvr>
                                        <p:cTn id="27"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04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482">
                                            <p:txEl>
                                              <p:pRg st="2" end="2"/>
                                            </p:txEl>
                                          </p:spTgt>
                                        </p:tgtEl>
                                        <p:attrNameLst>
                                          <p:attrName>style.visibility</p:attrName>
                                        </p:attrNameLst>
                                      </p:cBhvr>
                                      <p:to>
                                        <p:strVal val="visible"/>
                                      </p:to>
                                    </p:set>
                                    <p:animEffect transition="in" filter="fade">
                                      <p:cBhvr>
                                        <p:cTn id="33" dur="1000"/>
                                        <p:tgtEl>
                                          <p:spTgt spid="20482">
                                            <p:txEl>
                                              <p:pRg st="2" end="2"/>
                                            </p:txEl>
                                          </p:spTgt>
                                        </p:tgtEl>
                                      </p:cBhvr>
                                    </p:animEffect>
                                    <p:anim calcmode="lin" valueType="num">
                                      <p:cBhvr>
                                        <p:cTn id="34"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04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482">
                                            <p:txEl>
                                              <p:pRg st="3" end="3"/>
                                            </p:txEl>
                                          </p:spTgt>
                                        </p:tgtEl>
                                        <p:attrNameLst>
                                          <p:attrName>style.visibility</p:attrName>
                                        </p:attrNameLst>
                                      </p:cBhvr>
                                      <p:to>
                                        <p:strVal val="visible"/>
                                      </p:to>
                                    </p:set>
                                    <p:animEffect transition="in" filter="fade">
                                      <p:cBhvr>
                                        <p:cTn id="40" dur="1000"/>
                                        <p:tgtEl>
                                          <p:spTgt spid="20482">
                                            <p:txEl>
                                              <p:pRg st="3" end="3"/>
                                            </p:txEl>
                                          </p:spTgt>
                                        </p:tgtEl>
                                      </p:cBhvr>
                                    </p:animEffect>
                                    <p:anim calcmode="lin" valueType="num">
                                      <p:cBhvr>
                                        <p:cTn id="41" dur="10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04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482">
                                            <p:txEl>
                                              <p:pRg st="4" end="4"/>
                                            </p:txEl>
                                          </p:spTgt>
                                        </p:tgtEl>
                                        <p:attrNameLst>
                                          <p:attrName>style.visibility</p:attrName>
                                        </p:attrNameLst>
                                      </p:cBhvr>
                                      <p:to>
                                        <p:strVal val="visible"/>
                                      </p:to>
                                    </p:set>
                                    <p:animEffect transition="in" filter="fade">
                                      <p:cBhvr>
                                        <p:cTn id="47" dur="1000"/>
                                        <p:tgtEl>
                                          <p:spTgt spid="20482">
                                            <p:txEl>
                                              <p:pRg st="4" end="4"/>
                                            </p:txEl>
                                          </p:spTgt>
                                        </p:tgtEl>
                                      </p:cBhvr>
                                    </p:animEffect>
                                    <p:anim calcmode="lin" valueType="num">
                                      <p:cBhvr>
                                        <p:cTn id="48" dur="10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048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705100" y="290513"/>
            <a:ext cx="2952750" cy="823912"/>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grpSp>
        <p:nvGrpSpPr>
          <p:cNvPr id="2" name="Group 15"/>
          <p:cNvGrpSpPr>
            <a:grpSpLocks/>
          </p:cNvGrpSpPr>
          <p:nvPr/>
        </p:nvGrpSpPr>
        <p:grpSpPr bwMode="auto">
          <a:xfrm>
            <a:off x="423863" y="2293938"/>
            <a:ext cx="2652712" cy="2997200"/>
            <a:chOff x="249" y="1344"/>
            <a:chExt cx="2562" cy="2903"/>
          </a:xfrm>
        </p:grpSpPr>
        <p:sp>
          <p:nvSpPr>
            <p:cNvPr id="3080" name="Oval 16"/>
            <p:cNvSpPr>
              <a:spLocks noChangeArrowheads="1"/>
            </p:cNvSpPr>
            <p:nvPr/>
          </p:nvSpPr>
          <p:spPr bwMode="auto">
            <a:xfrm>
              <a:off x="249" y="1344"/>
              <a:ext cx="2562" cy="2540"/>
            </a:xfrm>
            <a:prstGeom prst="ellipse">
              <a:avLst/>
            </a:prstGeom>
            <a:gradFill rotWithShape="1">
              <a:gsLst>
                <a:gs pos="0">
                  <a:srgbClr val="FFCC00"/>
                </a:gs>
                <a:gs pos="100000">
                  <a:srgbClr val="FFF2BE">
                    <a:alpha val="0"/>
                  </a:srgbClr>
                </a:gs>
              </a:gsLst>
              <a:path path="shape">
                <a:fillToRect l="50000" t="50000" r="50000" b="50000"/>
              </a:path>
            </a:gradFill>
            <a:ln w="9525">
              <a:noFill/>
              <a:round/>
              <a:headEnd/>
              <a:tailEnd/>
            </a:ln>
          </p:spPr>
          <p:txBody>
            <a:bodyPr wrap="none" anchor="ctr"/>
            <a:lstStyle/>
            <a:p>
              <a:endParaRPr lang="it-IT"/>
            </a:p>
          </p:txBody>
        </p:sp>
        <p:pic>
          <p:nvPicPr>
            <p:cNvPr id="3081" name="Picture 17" descr="cristo-1"/>
            <p:cNvPicPr>
              <a:picLocks noChangeAspect="1" noChangeArrowheads="1"/>
            </p:cNvPicPr>
            <p:nvPr/>
          </p:nvPicPr>
          <p:blipFill>
            <a:blip r:embed="rId2" cstate="print"/>
            <a:srcRect/>
            <a:stretch>
              <a:fillRect/>
            </a:stretch>
          </p:blipFill>
          <p:spPr bwMode="auto">
            <a:xfrm>
              <a:off x="249" y="2104"/>
              <a:ext cx="2313" cy="2143"/>
            </a:xfrm>
            <a:prstGeom prst="rect">
              <a:avLst/>
            </a:prstGeom>
            <a:noFill/>
            <a:ln w="9525">
              <a:noFill/>
              <a:miter lim="800000"/>
              <a:headEnd/>
              <a:tailEnd/>
            </a:ln>
          </p:spPr>
        </p:pic>
      </p:grpSp>
      <p:sp>
        <p:nvSpPr>
          <p:cNvPr id="16389" name="Text Box 5"/>
          <p:cNvSpPr txBox="1">
            <a:spLocks noChangeArrowheads="1"/>
          </p:cNvSpPr>
          <p:nvPr/>
        </p:nvSpPr>
        <p:spPr bwMode="auto">
          <a:xfrm>
            <a:off x="3062288" y="2065338"/>
            <a:ext cx="5818187" cy="3668712"/>
          </a:xfrm>
          <a:prstGeom prst="rect">
            <a:avLst/>
          </a:prstGeom>
          <a:noFill/>
          <a:ln w="9525">
            <a:noFill/>
            <a:miter lim="800000"/>
            <a:headEnd/>
            <a:tailEnd/>
          </a:ln>
        </p:spPr>
        <p:txBody>
          <a:bodyPr>
            <a:spAutoFit/>
          </a:bodyPr>
          <a:lstStyle/>
          <a:p>
            <a:pPr algn="l">
              <a:spcBef>
                <a:spcPct val="30000"/>
              </a:spcBef>
            </a:pPr>
            <a:r>
              <a:rPr lang="it-IT" sz="2800" b="1" i="0"/>
              <a:t>Gesù è la Buona Notizia, tutto quello che ha detto e tutto quello che ha fatto sono una Buona Notizia ed è stato scritto in quattro libri chiamati Vangeli.</a:t>
            </a:r>
          </a:p>
          <a:p>
            <a:pPr algn="l">
              <a:spcBef>
                <a:spcPct val="30000"/>
              </a:spcBef>
            </a:pPr>
            <a:r>
              <a:rPr lang="it-IT" sz="2800" b="1" i="0"/>
              <a:t>Tutti i vangeli raccontano il mistero di Gesù: la sua parola, i miracoli, la passione, la morte e la resurrezione.</a:t>
            </a:r>
          </a:p>
        </p:txBody>
      </p:sp>
      <p:sp>
        <p:nvSpPr>
          <p:cNvPr id="7" name="Segnaposto data 6"/>
          <p:cNvSpPr>
            <a:spLocks noGrp="1"/>
          </p:cNvSpPr>
          <p:nvPr>
            <p:ph type="dt" sz="quarter" idx="10"/>
          </p:nvPr>
        </p:nvSpPr>
        <p:spPr/>
        <p:txBody>
          <a:bodyPr/>
          <a:lstStyle/>
          <a:p>
            <a:pPr>
              <a:defRPr/>
            </a:pPr>
            <a:fld id="{9FB87FE4-2E26-4A47-9991-898A137FCDE1}" type="datetime1">
              <a:rPr lang="it-IT"/>
              <a:pPr>
                <a:defRPr/>
              </a:pPr>
              <a:t>05/11/2019</a:t>
            </a:fld>
            <a:endParaRPr lang="it-IT"/>
          </a:p>
        </p:txBody>
      </p:sp>
      <p:sp>
        <p:nvSpPr>
          <p:cNvPr id="8" name="Segnaposto numero diapositiva 7"/>
          <p:cNvSpPr>
            <a:spLocks noGrp="1"/>
          </p:cNvSpPr>
          <p:nvPr>
            <p:ph type="sldNum" sz="quarter" idx="12"/>
          </p:nvPr>
        </p:nvSpPr>
        <p:spPr/>
        <p:txBody>
          <a:bodyPr/>
          <a:lstStyle/>
          <a:p>
            <a:pPr>
              <a:defRPr/>
            </a:pPr>
            <a:fld id="{B492EAB5-839E-4780-91DF-0B0C721F3F9B}" type="slidenum">
              <a:rPr lang="it-IT" smtClean="0"/>
              <a:pPr>
                <a:defRPr/>
              </a:pPr>
              <a:t>2</a:t>
            </a:fld>
            <a:endParaRPr lang="it-IT"/>
          </a:p>
        </p:txBody>
      </p:sp>
      <p:sp>
        <p:nvSpPr>
          <p:cNvPr id="9" name="CasellaDiTesto 8"/>
          <p:cNvSpPr txBox="1">
            <a:spLocks noChangeArrowheads="1"/>
          </p:cNvSpPr>
          <p:nvPr/>
        </p:nvSpPr>
        <p:spPr bwMode="auto">
          <a:xfrm>
            <a:off x="609600" y="1117600"/>
            <a:ext cx="8201025" cy="862013"/>
          </a:xfrm>
          <a:prstGeom prst="rect">
            <a:avLst/>
          </a:prstGeom>
          <a:noFill/>
          <a:ln w="9525">
            <a:noFill/>
            <a:miter lim="800000"/>
            <a:headEnd/>
            <a:tailEnd/>
          </a:ln>
        </p:spPr>
        <p:txBody>
          <a:bodyPr>
            <a:spAutoFit/>
          </a:bodyPr>
          <a:lstStyle/>
          <a:p>
            <a:pPr algn="ctr">
              <a:spcBef>
                <a:spcPct val="30000"/>
              </a:spcBef>
            </a:pPr>
            <a:r>
              <a:rPr lang="it-IT" sz="3200"/>
              <a:t> </a:t>
            </a:r>
            <a:r>
              <a:rPr lang="it-IT" sz="3200" b="1" i="0"/>
              <a:t>La parola Vangelo significa: </a:t>
            </a:r>
            <a:r>
              <a:rPr lang="en-US" sz="3200" b="1" i="0">
                <a:solidFill>
                  <a:srgbClr val="CC0000"/>
                </a:solidFill>
              </a:rPr>
              <a:t>«Buona Notizia»</a:t>
            </a:r>
            <a:r>
              <a:rPr lang="it-IT" sz="3200" b="1" i="0"/>
              <a:t>.</a:t>
            </a:r>
          </a:p>
          <a:p>
            <a:pPr algn="just"/>
            <a:endParaRPr lang="it-I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389">
                                            <p:txEl>
                                              <p:pRg st="0" end="0"/>
                                            </p:txEl>
                                          </p:spTgt>
                                        </p:tgtEl>
                                        <p:attrNameLst>
                                          <p:attrName>style.visibility</p:attrName>
                                        </p:attrNameLst>
                                      </p:cBhvr>
                                      <p:to>
                                        <p:strVal val="visible"/>
                                      </p:to>
                                    </p:set>
                                    <p:animEffect transition="in" filter="fade">
                                      <p:cBhvr>
                                        <p:cTn id="19" dur="1000"/>
                                        <p:tgtEl>
                                          <p:spTgt spid="16389">
                                            <p:txEl>
                                              <p:pRg st="0" end="0"/>
                                            </p:txEl>
                                          </p:spTgt>
                                        </p:tgtEl>
                                      </p:cBhvr>
                                    </p:animEffect>
                                    <p:anim calcmode="lin" valueType="num">
                                      <p:cBhvr>
                                        <p:cTn id="20" dur="1000" fill="hold"/>
                                        <p:tgtEl>
                                          <p:spTgt spid="1638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3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389">
                                            <p:txEl>
                                              <p:pRg st="1" end="1"/>
                                            </p:txEl>
                                          </p:spTgt>
                                        </p:tgtEl>
                                        <p:attrNameLst>
                                          <p:attrName>style.visibility</p:attrName>
                                        </p:attrNameLst>
                                      </p:cBhvr>
                                      <p:to>
                                        <p:strVal val="visible"/>
                                      </p:to>
                                    </p:set>
                                    <p:animEffect transition="in" filter="fade">
                                      <p:cBhvr>
                                        <p:cTn id="26" dur="1000"/>
                                        <p:tgtEl>
                                          <p:spTgt spid="16389">
                                            <p:txEl>
                                              <p:pRg st="1" end="1"/>
                                            </p:txEl>
                                          </p:spTgt>
                                        </p:tgtEl>
                                      </p:cBhvr>
                                    </p:animEffect>
                                    <p:anim calcmode="lin" valueType="num">
                                      <p:cBhvr>
                                        <p:cTn id="27" dur="1000" fill="hold"/>
                                        <p:tgtEl>
                                          <p:spTgt spid="1638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638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565150" y="1235075"/>
            <a:ext cx="7997825" cy="2225675"/>
          </a:xfrm>
          <a:prstGeom prst="rect">
            <a:avLst/>
          </a:prstGeom>
          <a:noFill/>
          <a:ln w="9525">
            <a:noFill/>
            <a:miter lim="800000"/>
            <a:headEnd/>
            <a:tailEnd/>
          </a:ln>
        </p:spPr>
        <p:txBody>
          <a:bodyPr>
            <a:spAutoFit/>
          </a:bodyPr>
          <a:lstStyle/>
          <a:p>
            <a:pPr algn="l"/>
            <a:r>
              <a:rPr lang="it-IT" sz="2000" b="1" i="0" dirty="0"/>
              <a:t>Prima dell'anno 36 (anno della persecuzione ad opera di </a:t>
            </a:r>
            <a:r>
              <a:rPr lang="it-IT" sz="2000" b="1" i="0" dirty="0" err="1"/>
              <a:t>Saulo</a:t>
            </a:r>
            <a:r>
              <a:rPr lang="it-IT" sz="2000" b="1" i="0" dirty="0"/>
              <a:t>), viene scritta una prima raccolta di materiale su Gesù ad opera della comunità di </a:t>
            </a:r>
            <a:r>
              <a:rPr lang="it-IT" sz="2000" b="1" i="0" dirty="0">
                <a:solidFill>
                  <a:srgbClr val="CC0000"/>
                </a:solidFill>
              </a:rPr>
              <a:t>Gerusalemme</a:t>
            </a:r>
            <a:r>
              <a:rPr lang="it-IT" sz="2000" b="1" i="0" dirty="0"/>
              <a:t>, con il diretto contributo degli apostoli. </a:t>
            </a:r>
          </a:p>
          <a:p>
            <a:pPr algn="l"/>
            <a:r>
              <a:rPr lang="it-IT" sz="2000" b="1" i="0" dirty="0"/>
              <a:t>La lingua parlata era l'aramaico ma il testo è scritto in ebraico, la lingua della Scrittura.</a:t>
            </a:r>
          </a:p>
          <a:p>
            <a:pPr algn="l"/>
            <a:r>
              <a:rPr lang="it-IT" sz="2000" b="1" i="0" dirty="0"/>
              <a:t>Comprende probabilmente tutti quei testi che oggi compaiono in tutti i tre sinottici.</a:t>
            </a:r>
          </a:p>
        </p:txBody>
      </p:sp>
      <p:pic>
        <p:nvPicPr>
          <p:cNvPr id="21507" name="Picture 5" descr="agiografo-3"/>
          <p:cNvPicPr>
            <a:picLocks noChangeAspect="1" noChangeArrowheads="1"/>
          </p:cNvPicPr>
          <p:nvPr/>
        </p:nvPicPr>
        <p:blipFill>
          <a:blip r:embed="rId2" cstate="print"/>
          <a:srcRect/>
          <a:stretch>
            <a:fillRect/>
          </a:stretch>
        </p:blipFill>
        <p:spPr bwMode="auto">
          <a:xfrm>
            <a:off x="177800" y="3271838"/>
            <a:ext cx="4264025" cy="3063875"/>
          </a:xfrm>
          <a:prstGeom prst="rect">
            <a:avLst/>
          </a:prstGeom>
          <a:noFill/>
          <a:ln w="9525">
            <a:noFill/>
            <a:miter lim="800000"/>
            <a:headEnd/>
            <a:tailEnd/>
          </a:ln>
        </p:spPr>
      </p:pic>
      <p:sp>
        <p:nvSpPr>
          <p:cNvPr id="21508" name="Text Box 6"/>
          <p:cNvSpPr txBox="1">
            <a:spLocks noChangeArrowheads="1"/>
          </p:cNvSpPr>
          <p:nvPr/>
        </p:nvSpPr>
        <p:spPr bwMode="auto">
          <a:xfrm>
            <a:off x="4513263" y="4267200"/>
            <a:ext cx="4252912" cy="954088"/>
          </a:xfrm>
          <a:prstGeom prst="rect">
            <a:avLst/>
          </a:prstGeom>
          <a:noFill/>
          <a:ln w="9525">
            <a:noFill/>
            <a:miter lim="800000"/>
            <a:headEnd/>
            <a:tailEnd/>
          </a:ln>
        </p:spPr>
        <p:txBody>
          <a:bodyPr>
            <a:spAutoFit/>
          </a:bodyPr>
          <a:lstStyle/>
          <a:p>
            <a:pPr algn="l"/>
            <a:r>
              <a:rPr lang="it-IT" sz="2800" b="1" i="0" dirty="0"/>
              <a:t>Chiamiamo questo testo il </a:t>
            </a:r>
            <a:r>
              <a:rPr lang="it-IT" sz="2800" b="1" i="0" dirty="0">
                <a:solidFill>
                  <a:srgbClr val="CC0000"/>
                </a:solidFill>
              </a:rPr>
              <a:t>«Vangelo dei dodici».</a:t>
            </a:r>
            <a:r>
              <a:rPr lang="it-IT" sz="2800" b="1" i="0" dirty="0"/>
              <a:t> </a:t>
            </a:r>
          </a:p>
        </p:txBody>
      </p:sp>
      <p:sp>
        <p:nvSpPr>
          <p:cNvPr id="5" name="Segnaposto data 4"/>
          <p:cNvSpPr>
            <a:spLocks noGrp="1"/>
          </p:cNvSpPr>
          <p:nvPr>
            <p:ph type="dt" sz="quarter" idx="10"/>
          </p:nvPr>
        </p:nvSpPr>
        <p:spPr/>
        <p:txBody>
          <a:bodyPr/>
          <a:lstStyle/>
          <a:p>
            <a:pPr>
              <a:defRPr/>
            </a:pPr>
            <a:fld id="{0AD94E62-E7AC-4250-A5DB-02EEF888013C}"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F3C60576-9C0A-4362-AA39-C0E4B989E4E5}" type="slidenum">
              <a:rPr lang="it-IT" smtClean="0"/>
              <a:pPr>
                <a:defRPr/>
              </a:pPr>
              <a:t>20</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1" end="1"/>
                                            </p:txEl>
                                          </p:spTgt>
                                        </p:tgtEl>
                                        <p:attrNameLst>
                                          <p:attrName>style.visibility</p:attrName>
                                        </p:attrNameLst>
                                      </p:cBhvr>
                                      <p:to>
                                        <p:strVal val="visible"/>
                                      </p:to>
                                    </p:set>
                                    <p:animEffect transition="in" filter="fade">
                                      <p:cBhvr>
                                        <p:cTn id="14" dur="1000"/>
                                        <p:tgtEl>
                                          <p:spTgt spid="21506">
                                            <p:txEl>
                                              <p:pRg st="1" end="1"/>
                                            </p:txEl>
                                          </p:spTgt>
                                        </p:tgtEl>
                                      </p:cBhvr>
                                    </p:animEffect>
                                    <p:anim calcmode="lin" valueType="num">
                                      <p:cBhvr>
                                        <p:cTn id="15"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2" end="2"/>
                                            </p:txEl>
                                          </p:spTgt>
                                        </p:tgtEl>
                                        <p:attrNameLst>
                                          <p:attrName>style.visibility</p:attrName>
                                        </p:attrNameLst>
                                      </p:cBhvr>
                                      <p:to>
                                        <p:strVal val="visible"/>
                                      </p:to>
                                    </p:set>
                                    <p:animEffect transition="in" filter="fade">
                                      <p:cBhvr>
                                        <p:cTn id="21" dur="1000"/>
                                        <p:tgtEl>
                                          <p:spTgt spid="21506">
                                            <p:txEl>
                                              <p:pRg st="2" end="2"/>
                                            </p:txEl>
                                          </p:spTgt>
                                        </p:tgtEl>
                                      </p:cBhvr>
                                    </p:animEffect>
                                    <p:anim calcmode="lin" valueType="num">
                                      <p:cBhvr>
                                        <p:cTn id="22"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21507"/>
                                        </p:tgtEl>
                                        <p:attrNameLst>
                                          <p:attrName>style.visibility</p:attrName>
                                        </p:attrNameLst>
                                      </p:cBhvr>
                                      <p:to>
                                        <p:strVal val="visible"/>
                                      </p:to>
                                    </p:set>
                                    <p:animEffect transition="in" filter="wheel(4)">
                                      <p:cBhvr>
                                        <p:cTn id="28" dur="2000"/>
                                        <p:tgtEl>
                                          <p:spTgt spid="2150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508"/>
                                        </p:tgtEl>
                                        <p:attrNameLst>
                                          <p:attrName>style.visibility</p:attrName>
                                        </p:attrNameLst>
                                      </p:cBhvr>
                                      <p:to>
                                        <p:strVal val="visible"/>
                                      </p:to>
                                    </p:set>
                                    <p:animEffect transition="in" filter="fade">
                                      <p:cBhvr>
                                        <p:cTn id="33" dur="1000"/>
                                        <p:tgtEl>
                                          <p:spTgt spid="21508"/>
                                        </p:tgtEl>
                                      </p:cBhvr>
                                    </p:animEffect>
                                    <p:anim calcmode="lin" valueType="num">
                                      <p:cBhvr>
                                        <p:cTn id="34" dur="1000" fill="hold"/>
                                        <p:tgtEl>
                                          <p:spTgt spid="21508"/>
                                        </p:tgtEl>
                                        <p:attrNameLst>
                                          <p:attrName>ppt_x</p:attrName>
                                        </p:attrNameLst>
                                      </p:cBhvr>
                                      <p:tavLst>
                                        <p:tav tm="0">
                                          <p:val>
                                            <p:strVal val="#ppt_x"/>
                                          </p:val>
                                        </p:tav>
                                        <p:tav tm="100000">
                                          <p:val>
                                            <p:strVal val="#ppt_x"/>
                                          </p:val>
                                        </p:tav>
                                      </p:tavLst>
                                    </p:anim>
                                    <p:anim calcmode="lin" valueType="num">
                                      <p:cBhvr>
                                        <p:cTn id="35"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93688" y="944563"/>
            <a:ext cx="8631237" cy="3749675"/>
          </a:xfrm>
          <a:prstGeom prst="rect">
            <a:avLst/>
          </a:prstGeom>
          <a:noFill/>
          <a:ln w="9525">
            <a:noFill/>
            <a:miter lim="800000"/>
            <a:headEnd/>
            <a:tailEnd/>
          </a:ln>
        </p:spPr>
        <p:txBody>
          <a:bodyPr>
            <a:spAutoFit/>
          </a:bodyPr>
          <a:lstStyle/>
          <a:p>
            <a:pPr algn="l"/>
            <a:r>
              <a:rPr lang="it-IT" sz="2000" b="1" i="0" dirty="0"/>
              <a:t>Gli </a:t>
            </a:r>
            <a:r>
              <a:rPr lang="it-IT" sz="2000" b="1" i="0" dirty="0">
                <a:solidFill>
                  <a:srgbClr val="CC0000"/>
                </a:solidFill>
              </a:rPr>
              <a:t>Atti degli Apostoli</a:t>
            </a:r>
            <a:r>
              <a:rPr lang="it-IT" sz="2000" b="1" i="0" dirty="0"/>
              <a:t> raccontano che si creò in Gerusalemme una comunità cristiana formata da ebrei di lingua greca, i cosiddetti </a:t>
            </a:r>
            <a:r>
              <a:rPr lang="it-IT" sz="2000" b="1" i="0" dirty="0">
                <a:solidFill>
                  <a:srgbClr val="CC0000"/>
                </a:solidFill>
              </a:rPr>
              <a:t>«ellenisti»,</a:t>
            </a:r>
            <a:r>
              <a:rPr lang="it-IT" sz="2000" b="1" i="0" dirty="0"/>
              <a:t> per loro gli apostoli nominano i "sette“ per il sevizio della carità. Trasferendosi, questa comunità portò l'annuncio in Siria, in Fenicia, e a Cipro. </a:t>
            </a:r>
          </a:p>
          <a:p>
            <a:pPr algn="l"/>
            <a:r>
              <a:rPr lang="it-IT" sz="2000" b="1" i="0" dirty="0"/>
              <a:t>Nasce la comunità di </a:t>
            </a:r>
            <a:r>
              <a:rPr lang="it-IT" sz="2000" b="1" i="0" dirty="0" err="1">
                <a:solidFill>
                  <a:srgbClr val="CC0000"/>
                </a:solidFill>
              </a:rPr>
              <a:t>Antiochia</a:t>
            </a:r>
            <a:r>
              <a:rPr lang="it-IT" sz="2000" b="1" i="0" dirty="0">
                <a:solidFill>
                  <a:srgbClr val="CC0000"/>
                </a:solidFill>
              </a:rPr>
              <a:t> di Siria</a:t>
            </a:r>
            <a:r>
              <a:rPr lang="it-IT" sz="2000" b="1" i="0" dirty="0"/>
              <a:t>, formata da persone provenienti dal mondo greco (vedi At 11,19-24). Da Gerusalemme è inviato </a:t>
            </a:r>
            <a:r>
              <a:rPr lang="it-IT" sz="2000" b="1" i="0" dirty="0" err="1"/>
              <a:t>Barnaba</a:t>
            </a:r>
            <a:r>
              <a:rPr lang="it-IT" sz="2000" b="1" i="0" dirty="0"/>
              <a:t> che riconosce in quella comunità l’azione dello Spirito di Cristo. </a:t>
            </a:r>
          </a:p>
          <a:p>
            <a:pPr algn="l"/>
            <a:r>
              <a:rPr lang="it-IT" sz="2000" b="1" i="0" dirty="0"/>
              <a:t>Probabilmente </a:t>
            </a:r>
            <a:r>
              <a:rPr lang="it-IT" sz="2000" b="1" i="0" dirty="0" err="1"/>
              <a:t>Barnaba</a:t>
            </a:r>
            <a:r>
              <a:rPr lang="it-IT" sz="2000" b="1" i="0" dirty="0"/>
              <a:t> portò con sé il Vangelo dei dodici, che in seguito fu adattato alla situazione specifica della comunità.</a:t>
            </a:r>
          </a:p>
          <a:p>
            <a:pPr algn="l"/>
            <a:r>
              <a:rPr lang="it-IT" sz="2000" b="1" i="0" dirty="0"/>
              <a:t>Fu tradotto in greco, ed accresciuto di nuove tradizioni che appartenevano al gruppo dei «Sette», che riguardano soprattutto la universalità del messaggio cristiano e l'esigenza di purità di cuore insegnata da Gesù. </a:t>
            </a:r>
          </a:p>
        </p:txBody>
      </p:sp>
      <p:pic>
        <p:nvPicPr>
          <p:cNvPr id="22531" name="Picture 5" descr="matteo"/>
          <p:cNvPicPr>
            <a:picLocks noChangeAspect="1" noChangeArrowheads="1"/>
          </p:cNvPicPr>
          <p:nvPr/>
        </p:nvPicPr>
        <p:blipFill>
          <a:blip r:embed="rId2" cstate="print"/>
          <a:srcRect/>
          <a:stretch>
            <a:fillRect/>
          </a:stretch>
        </p:blipFill>
        <p:spPr bwMode="auto">
          <a:xfrm>
            <a:off x="6119813" y="4325938"/>
            <a:ext cx="2197100" cy="2157412"/>
          </a:xfrm>
          <a:prstGeom prst="rect">
            <a:avLst/>
          </a:prstGeom>
          <a:noFill/>
          <a:ln w="9525">
            <a:noFill/>
            <a:miter lim="800000"/>
            <a:headEnd/>
            <a:tailEnd/>
          </a:ln>
        </p:spPr>
      </p:pic>
      <p:sp>
        <p:nvSpPr>
          <p:cNvPr id="22532" name="Text Box 6"/>
          <p:cNvSpPr txBox="1">
            <a:spLocks noChangeArrowheads="1"/>
          </p:cNvSpPr>
          <p:nvPr/>
        </p:nvSpPr>
        <p:spPr bwMode="auto">
          <a:xfrm>
            <a:off x="322263" y="4741863"/>
            <a:ext cx="5888037" cy="708025"/>
          </a:xfrm>
          <a:prstGeom prst="rect">
            <a:avLst/>
          </a:prstGeom>
          <a:noFill/>
          <a:ln w="9525">
            <a:noFill/>
            <a:miter lim="800000"/>
            <a:headEnd/>
            <a:tailEnd/>
          </a:ln>
        </p:spPr>
        <p:txBody>
          <a:bodyPr>
            <a:spAutoFit/>
          </a:bodyPr>
          <a:lstStyle/>
          <a:p>
            <a:pPr algn="l"/>
            <a:r>
              <a:rPr lang="it-IT" sz="2000" b="1" i="0" dirty="0"/>
              <a:t>Questo materiale potrebbe essere quello che ritroviamo negli episodi comuni a Matteo e Marco. </a:t>
            </a:r>
          </a:p>
        </p:txBody>
      </p:sp>
      <p:sp>
        <p:nvSpPr>
          <p:cNvPr id="5" name="Segnaposto data 4"/>
          <p:cNvSpPr>
            <a:spLocks noGrp="1"/>
          </p:cNvSpPr>
          <p:nvPr>
            <p:ph type="dt" sz="quarter" idx="10"/>
          </p:nvPr>
        </p:nvSpPr>
        <p:spPr/>
        <p:txBody>
          <a:bodyPr/>
          <a:lstStyle/>
          <a:p>
            <a:pPr>
              <a:defRPr/>
            </a:pPr>
            <a:fld id="{2BEF8947-6377-4F7D-93AF-11BE55DF72FA}"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0F1636E9-2F73-47D6-81D9-8A6F1F4857B8}" type="slidenum">
              <a:rPr lang="it-IT" smtClean="0"/>
              <a:pPr>
                <a:defRPr/>
              </a:pPr>
              <a:t>21</a:t>
            </a:fld>
            <a:endParaRPr lang="it-IT"/>
          </a:p>
        </p:txBody>
      </p:sp>
      <p:sp>
        <p:nvSpPr>
          <p:cNvPr id="22535" name="CasellaDiTesto 6"/>
          <p:cNvSpPr txBox="1">
            <a:spLocks noChangeArrowheads="1"/>
          </p:cNvSpPr>
          <p:nvPr/>
        </p:nvSpPr>
        <p:spPr bwMode="auto">
          <a:xfrm>
            <a:off x="1611313" y="5472113"/>
            <a:ext cx="4354512" cy="954087"/>
          </a:xfrm>
          <a:prstGeom prst="rect">
            <a:avLst/>
          </a:prstGeom>
          <a:noFill/>
          <a:ln w="9525">
            <a:noFill/>
            <a:miter lim="800000"/>
            <a:headEnd/>
            <a:tailEnd/>
          </a:ln>
        </p:spPr>
        <p:txBody>
          <a:bodyPr>
            <a:spAutoFit/>
          </a:bodyPr>
          <a:lstStyle/>
          <a:p>
            <a:pPr algn="l"/>
            <a:r>
              <a:rPr lang="it-IT" sz="2800" b="1" i="0" dirty="0"/>
              <a:t>Possiamo chiamare  questo testo il</a:t>
            </a:r>
            <a:r>
              <a:rPr lang="it-IT" sz="2400" b="1" i="0" dirty="0"/>
              <a:t> </a:t>
            </a:r>
            <a:r>
              <a:rPr lang="it-IT" sz="2800" b="1" i="0" dirty="0">
                <a:solidFill>
                  <a:srgbClr val="CC0000"/>
                </a:solidFill>
              </a:rPr>
              <a:t>«Vangelo ellenista».</a:t>
            </a:r>
            <a:r>
              <a:rPr lang="it-IT" sz="2400" b="1" i="0" dirty="0"/>
              <a:t> </a:t>
            </a:r>
          </a:p>
        </p:txBody>
      </p:sp>
      <p:sp>
        <p:nvSpPr>
          <p:cNvPr id="9"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1000"/>
                                        <p:tgtEl>
                                          <p:spTgt spid="22530">
                                            <p:txEl>
                                              <p:pRg st="0" end="0"/>
                                            </p:txEl>
                                          </p:spTgt>
                                        </p:tgtEl>
                                      </p:cBhvr>
                                    </p:animEffect>
                                    <p:anim calcmode="lin" valueType="num">
                                      <p:cBhvr>
                                        <p:cTn id="8"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0">
                                            <p:txEl>
                                              <p:pRg st="1" end="1"/>
                                            </p:txEl>
                                          </p:spTgt>
                                        </p:tgtEl>
                                        <p:attrNameLst>
                                          <p:attrName>style.visibility</p:attrName>
                                        </p:attrNameLst>
                                      </p:cBhvr>
                                      <p:to>
                                        <p:strVal val="visible"/>
                                      </p:to>
                                    </p:set>
                                    <p:animEffect transition="in" filter="fade">
                                      <p:cBhvr>
                                        <p:cTn id="14" dur="1000"/>
                                        <p:tgtEl>
                                          <p:spTgt spid="22530">
                                            <p:txEl>
                                              <p:pRg st="1" end="1"/>
                                            </p:txEl>
                                          </p:spTgt>
                                        </p:tgtEl>
                                      </p:cBhvr>
                                    </p:animEffect>
                                    <p:anim calcmode="lin" valueType="num">
                                      <p:cBhvr>
                                        <p:cTn id="1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30">
                                            <p:txEl>
                                              <p:pRg st="2" end="2"/>
                                            </p:txEl>
                                          </p:spTgt>
                                        </p:tgtEl>
                                        <p:attrNameLst>
                                          <p:attrName>style.visibility</p:attrName>
                                        </p:attrNameLst>
                                      </p:cBhvr>
                                      <p:to>
                                        <p:strVal val="visible"/>
                                      </p:to>
                                    </p:set>
                                    <p:animEffect transition="in" filter="fade">
                                      <p:cBhvr>
                                        <p:cTn id="21" dur="1000"/>
                                        <p:tgtEl>
                                          <p:spTgt spid="22530">
                                            <p:txEl>
                                              <p:pRg st="2" end="2"/>
                                            </p:txEl>
                                          </p:spTgt>
                                        </p:tgtEl>
                                      </p:cBhvr>
                                    </p:animEffect>
                                    <p:anim calcmode="lin" valueType="num">
                                      <p:cBhvr>
                                        <p:cTn id="22"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30">
                                            <p:txEl>
                                              <p:pRg st="3" end="3"/>
                                            </p:txEl>
                                          </p:spTgt>
                                        </p:tgtEl>
                                        <p:attrNameLst>
                                          <p:attrName>style.visibility</p:attrName>
                                        </p:attrNameLst>
                                      </p:cBhvr>
                                      <p:to>
                                        <p:strVal val="visible"/>
                                      </p:to>
                                    </p:set>
                                    <p:animEffect transition="in" filter="fade">
                                      <p:cBhvr>
                                        <p:cTn id="28" dur="1000"/>
                                        <p:tgtEl>
                                          <p:spTgt spid="22530">
                                            <p:txEl>
                                              <p:pRg st="3" end="3"/>
                                            </p:txEl>
                                          </p:spTgt>
                                        </p:tgtEl>
                                      </p:cBhvr>
                                    </p:animEffect>
                                    <p:anim calcmode="lin" valueType="num">
                                      <p:cBhvr>
                                        <p:cTn id="29"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22531"/>
                                        </p:tgtEl>
                                        <p:attrNameLst>
                                          <p:attrName>style.visibility</p:attrName>
                                        </p:attrNameLst>
                                      </p:cBhvr>
                                      <p:to>
                                        <p:strVal val="visible"/>
                                      </p:to>
                                    </p:set>
                                    <p:animEffect transition="in" filter="wheel(4)">
                                      <p:cBhvr>
                                        <p:cTn id="35" dur="2000"/>
                                        <p:tgtEl>
                                          <p:spTgt spid="2253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532"/>
                                        </p:tgtEl>
                                        <p:attrNameLst>
                                          <p:attrName>style.visibility</p:attrName>
                                        </p:attrNameLst>
                                      </p:cBhvr>
                                      <p:to>
                                        <p:strVal val="visible"/>
                                      </p:to>
                                    </p:set>
                                    <p:animEffect transition="in" filter="fade">
                                      <p:cBhvr>
                                        <p:cTn id="40" dur="1000"/>
                                        <p:tgtEl>
                                          <p:spTgt spid="22532"/>
                                        </p:tgtEl>
                                      </p:cBhvr>
                                    </p:animEffect>
                                    <p:anim calcmode="lin" valueType="num">
                                      <p:cBhvr>
                                        <p:cTn id="41" dur="1000" fill="hold"/>
                                        <p:tgtEl>
                                          <p:spTgt spid="22532"/>
                                        </p:tgtEl>
                                        <p:attrNameLst>
                                          <p:attrName>ppt_x</p:attrName>
                                        </p:attrNameLst>
                                      </p:cBhvr>
                                      <p:tavLst>
                                        <p:tav tm="0">
                                          <p:val>
                                            <p:strVal val="#ppt_x"/>
                                          </p:val>
                                        </p:tav>
                                        <p:tav tm="100000">
                                          <p:val>
                                            <p:strVal val="#ppt_x"/>
                                          </p:val>
                                        </p:tav>
                                      </p:tavLst>
                                    </p:anim>
                                    <p:anim calcmode="lin" valueType="num">
                                      <p:cBhvr>
                                        <p:cTn id="42"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535"/>
                                        </p:tgtEl>
                                        <p:attrNameLst>
                                          <p:attrName>style.visibility</p:attrName>
                                        </p:attrNameLst>
                                      </p:cBhvr>
                                      <p:to>
                                        <p:strVal val="visible"/>
                                      </p:to>
                                    </p:set>
                                    <p:animEffect transition="in" filter="fade">
                                      <p:cBhvr>
                                        <p:cTn id="47" dur="1000"/>
                                        <p:tgtEl>
                                          <p:spTgt spid="22535"/>
                                        </p:tgtEl>
                                      </p:cBhvr>
                                    </p:animEffect>
                                    <p:anim calcmode="lin" valueType="num">
                                      <p:cBhvr>
                                        <p:cTn id="48" dur="1000" fill="hold"/>
                                        <p:tgtEl>
                                          <p:spTgt spid="22535"/>
                                        </p:tgtEl>
                                        <p:attrNameLst>
                                          <p:attrName>ppt_x</p:attrName>
                                        </p:attrNameLst>
                                      </p:cBhvr>
                                      <p:tavLst>
                                        <p:tav tm="0">
                                          <p:val>
                                            <p:strVal val="#ppt_x"/>
                                          </p:val>
                                        </p:tav>
                                        <p:tav tm="100000">
                                          <p:val>
                                            <p:strVal val="#ppt_x"/>
                                          </p:val>
                                        </p:tav>
                                      </p:tavLst>
                                    </p:anim>
                                    <p:anim calcmode="lin" valueType="num">
                                      <p:cBhvr>
                                        <p:cTn id="49"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7975" y="1190625"/>
            <a:ext cx="8531225" cy="3784600"/>
          </a:xfrm>
          <a:prstGeom prst="rect">
            <a:avLst/>
          </a:prstGeom>
          <a:noFill/>
          <a:ln w="9525">
            <a:noFill/>
            <a:miter lim="800000"/>
            <a:headEnd/>
            <a:tailEnd/>
          </a:ln>
        </p:spPr>
        <p:txBody>
          <a:bodyPr>
            <a:spAutoFit/>
          </a:bodyPr>
          <a:lstStyle/>
          <a:p>
            <a:pPr algn="l"/>
            <a:r>
              <a:rPr lang="it-IT" sz="2000" b="1" i="0" dirty="0">
                <a:solidFill>
                  <a:srgbClr val="CC0000"/>
                </a:solidFill>
              </a:rPr>
              <a:t>Sila</a:t>
            </a:r>
            <a:r>
              <a:rPr lang="it-IT" sz="2000" b="1" i="0" dirty="0"/>
              <a:t>, divenuto collaboratore di </a:t>
            </a:r>
            <a:r>
              <a:rPr lang="it-IT" sz="2000" b="1" i="0" dirty="0">
                <a:solidFill>
                  <a:srgbClr val="CC0000"/>
                </a:solidFill>
              </a:rPr>
              <a:t>Paolo</a:t>
            </a:r>
            <a:r>
              <a:rPr lang="it-IT" sz="2000" b="1" i="0" dirty="0"/>
              <a:t> nel secondo viaggio missionario in Asia Minore e in Grecia, probabilmente ha portato il </a:t>
            </a:r>
            <a:r>
              <a:rPr lang="it-IT" sz="2000" b="1" dirty="0"/>
              <a:t>Vangelo dei dodici </a:t>
            </a:r>
            <a:r>
              <a:rPr lang="it-IT" sz="2000" b="1" i="0" dirty="0"/>
              <a:t>nelle nuove comunità fondate da Paolo: </a:t>
            </a:r>
            <a:r>
              <a:rPr lang="it-IT" sz="2000" b="1" i="0" dirty="0">
                <a:solidFill>
                  <a:srgbClr val="CC0000"/>
                </a:solidFill>
              </a:rPr>
              <a:t>Filippi, </a:t>
            </a:r>
            <a:r>
              <a:rPr lang="it-IT" sz="2000" b="1" i="0" dirty="0" err="1">
                <a:solidFill>
                  <a:srgbClr val="CC0000"/>
                </a:solidFill>
              </a:rPr>
              <a:t>Tessalonica</a:t>
            </a:r>
            <a:r>
              <a:rPr lang="it-IT" sz="2000" b="1" i="0" dirty="0">
                <a:solidFill>
                  <a:srgbClr val="CC0000"/>
                </a:solidFill>
              </a:rPr>
              <a:t>, Corinto</a:t>
            </a:r>
            <a:r>
              <a:rPr lang="it-IT" sz="2000" b="1" i="0" dirty="0"/>
              <a:t>. </a:t>
            </a:r>
          </a:p>
          <a:p>
            <a:pPr algn="l"/>
            <a:r>
              <a:rPr lang="it-IT" sz="2000" b="1" i="0" dirty="0"/>
              <a:t>L'antico testo ebraico è stato probabilmente tradotto in greco e sia stato arricchito con un certo numero di tradizioni orali, utilizzate da Paolo e dal suo gruppo nella predicazione. Sono argomenti vicini ai temi affrontati nelle</a:t>
            </a:r>
            <a:r>
              <a:rPr lang="it-IT" sz="2000" b="1" dirty="0"/>
              <a:t> lettere di Paolo</a:t>
            </a:r>
            <a:r>
              <a:rPr lang="it-IT" sz="2000" b="1" i="0" dirty="0"/>
              <a:t>.</a:t>
            </a:r>
          </a:p>
          <a:p>
            <a:pPr algn="l"/>
            <a:r>
              <a:rPr lang="it-IT" sz="2000" b="1" i="0" dirty="0"/>
              <a:t> </a:t>
            </a:r>
          </a:p>
          <a:p>
            <a:pPr algn="l"/>
            <a:r>
              <a:rPr lang="it-IT" sz="2000" b="1" i="0" dirty="0"/>
              <a:t>Verso gli anni 56-57, a Filippi o a Efeso probabilmente </a:t>
            </a:r>
          </a:p>
          <a:p>
            <a:pPr algn="l"/>
            <a:r>
              <a:rPr lang="it-IT" sz="2000" b="1" i="0" dirty="0"/>
              <a:t>compare un nuovo testo del Vangelo. </a:t>
            </a:r>
          </a:p>
          <a:p>
            <a:pPr algn="l"/>
            <a:r>
              <a:rPr lang="it-IT" sz="2000" b="1" i="0" dirty="0"/>
              <a:t>Di questo troviamo traccia nel materiale </a:t>
            </a:r>
          </a:p>
          <a:p>
            <a:pPr algn="l"/>
            <a:r>
              <a:rPr lang="it-IT" sz="2000" b="1" i="0" dirty="0"/>
              <a:t>oggi comune a Marco e Luca. </a:t>
            </a:r>
          </a:p>
        </p:txBody>
      </p:sp>
      <p:pic>
        <p:nvPicPr>
          <p:cNvPr id="23555" name="Picture 5" descr="agiografo-4"/>
          <p:cNvPicPr>
            <a:picLocks noChangeAspect="1" noChangeArrowheads="1"/>
          </p:cNvPicPr>
          <p:nvPr/>
        </p:nvPicPr>
        <p:blipFill>
          <a:blip r:embed="rId2" cstate="print"/>
          <a:srcRect/>
          <a:stretch>
            <a:fillRect/>
          </a:stretch>
        </p:blipFill>
        <p:spPr bwMode="auto">
          <a:xfrm>
            <a:off x="4229100" y="3486150"/>
            <a:ext cx="4683125" cy="2800350"/>
          </a:xfrm>
          <a:prstGeom prst="rect">
            <a:avLst/>
          </a:prstGeom>
          <a:noFill/>
          <a:ln w="9525">
            <a:noFill/>
            <a:miter lim="800000"/>
            <a:headEnd/>
            <a:tailEnd/>
          </a:ln>
        </p:spPr>
      </p:pic>
      <p:sp>
        <p:nvSpPr>
          <p:cNvPr id="4" name="Segnaposto data 3"/>
          <p:cNvSpPr>
            <a:spLocks noGrp="1"/>
          </p:cNvSpPr>
          <p:nvPr>
            <p:ph type="dt" sz="quarter" idx="10"/>
          </p:nvPr>
        </p:nvSpPr>
        <p:spPr/>
        <p:txBody>
          <a:bodyPr/>
          <a:lstStyle/>
          <a:p>
            <a:pPr>
              <a:defRPr/>
            </a:pPr>
            <a:fld id="{223B2B6E-6BCC-4C98-886E-27535DD92689}" type="datetime1">
              <a:rPr lang="it-IT"/>
              <a:pPr>
                <a:defRPr/>
              </a:pPr>
              <a:t>05/11/2019</a:t>
            </a:fld>
            <a:endParaRPr lang="it-IT"/>
          </a:p>
        </p:txBody>
      </p:sp>
      <p:sp>
        <p:nvSpPr>
          <p:cNvPr id="5" name="Segnaposto numero diapositiva 4"/>
          <p:cNvSpPr>
            <a:spLocks noGrp="1"/>
          </p:cNvSpPr>
          <p:nvPr>
            <p:ph type="sldNum" sz="quarter" idx="12"/>
          </p:nvPr>
        </p:nvSpPr>
        <p:spPr/>
        <p:txBody>
          <a:bodyPr/>
          <a:lstStyle/>
          <a:p>
            <a:pPr>
              <a:defRPr/>
            </a:pPr>
            <a:fld id="{0E699134-C23F-4563-966E-CFE8FEBFA1F6}" type="slidenum">
              <a:rPr lang="it-IT" smtClean="0"/>
              <a:pPr>
                <a:defRPr/>
              </a:pPr>
              <a:t>22</a:t>
            </a:fld>
            <a:endParaRPr lang="it-IT"/>
          </a:p>
        </p:txBody>
      </p:sp>
      <p:sp>
        <p:nvSpPr>
          <p:cNvPr id="23558" name="CasellaDiTesto 5"/>
          <p:cNvSpPr txBox="1">
            <a:spLocks noChangeArrowheads="1"/>
          </p:cNvSpPr>
          <p:nvPr/>
        </p:nvSpPr>
        <p:spPr bwMode="auto">
          <a:xfrm>
            <a:off x="914400" y="5181600"/>
            <a:ext cx="3759200" cy="954088"/>
          </a:xfrm>
          <a:prstGeom prst="rect">
            <a:avLst/>
          </a:prstGeom>
          <a:noFill/>
          <a:ln w="9525">
            <a:noFill/>
            <a:miter lim="800000"/>
            <a:headEnd/>
            <a:tailEnd/>
          </a:ln>
        </p:spPr>
        <p:txBody>
          <a:bodyPr>
            <a:spAutoFit/>
          </a:bodyPr>
          <a:lstStyle/>
          <a:p>
            <a:pPr algn="l">
              <a:spcBef>
                <a:spcPct val="50000"/>
              </a:spcBef>
            </a:pPr>
            <a:r>
              <a:rPr lang="it-IT" sz="2800" b="1" i="0" dirty="0"/>
              <a:t>Lo potremo chiamare: </a:t>
            </a:r>
            <a:r>
              <a:rPr lang="it-IT" sz="2800" b="1" i="0" dirty="0">
                <a:solidFill>
                  <a:srgbClr val="CC0000"/>
                </a:solidFill>
              </a:rPr>
              <a:t>«Vangelo paolino».</a:t>
            </a:r>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1000"/>
                                        <p:tgtEl>
                                          <p:spTgt spid="23554">
                                            <p:txEl>
                                              <p:pRg st="0" end="0"/>
                                            </p:txEl>
                                          </p:spTgt>
                                        </p:tgtEl>
                                      </p:cBhvr>
                                    </p:animEffect>
                                    <p:anim calcmode="lin" valueType="num">
                                      <p:cBhvr>
                                        <p:cTn id="8"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4">
                                            <p:txEl>
                                              <p:pRg st="1" end="1"/>
                                            </p:txEl>
                                          </p:spTgt>
                                        </p:tgtEl>
                                        <p:attrNameLst>
                                          <p:attrName>style.visibility</p:attrName>
                                        </p:attrNameLst>
                                      </p:cBhvr>
                                      <p:to>
                                        <p:strVal val="visible"/>
                                      </p:to>
                                    </p:set>
                                    <p:animEffect transition="in" filter="fade">
                                      <p:cBhvr>
                                        <p:cTn id="14" dur="1000"/>
                                        <p:tgtEl>
                                          <p:spTgt spid="23554">
                                            <p:txEl>
                                              <p:pRg st="1" end="1"/>
                                            </p:txEl>
                                          </p:spTgt>
                                        </p:tgtEl>
                                      </p:cBhvr>
                                    </p:animEffect>
                                    <p:anim calcmode="lin" valueType="num">
                                      <p:cBhvr>
                                        <p:cTn id="15" dur="10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5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23555"/>
                                        </p:tgtEl>
                                        <p:attrNameLst>
                                          <p:attrName>style.visibility</p:attrName>
                                        </p:attrNameLst>
                                      </p:cBhvr>
                                      <p:to>
                                        <p:strVal val="visible"/>
                                      </p:to>
                                    </p:set>
                                    <p:animEffect transition="in" filter="wheel(4)">
                                      <p:cBhvr>
                                        <p:cTn id="21" dur="2000"/>
                                        <p:tgtEl>
                                          <p:spTgt spid="2355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554">
                                            <p:txEl>
                                              <p:pRg st="3" end="3"/>
                                            </p:txEl>
                                          </p:spTgt>
                                        </p:tgtEl>
                                        <p:attrNameLst>
                                          <p:attrName>style.visibility</p:attrName>
                                        </p:attrNameLst>
                                      </p:cBhvr>
                                      <p:to>
                                        <p:strVal val="visible"/>
                                      </p:to>
                                    </p:set>
                                    <p:animEffect transition="in" filter="fade">
                                      <p:cBhvr>
                                        <p:cTn id="26" dur="1000"/>
                                        <p:tgtEl>
                                          <p:spTgt spid="23554">
                                            <p:txEl>
                                              <p:pRg st="3" end="3"/>
                                            </p:txEl>
                                          </p:spTgt>
                                        </p:tgtEl>
                                      </p:cBhvr>
                                    </p:animEffect>
                                    <p:anim calcmode="lin" valueType="num">
                                      <p:cBhvr>
                                        <p:cTn id="27" dur="10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355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3554">
                                            <p:txEl>
                                              <p:pRg st="4" end="4"/>
                                            </p:txEl>
                                          </p:spTgt>
                                        </p:tgtEl>
                                        <p:attrNameLst>
                                          <p:attrName>style.visibility</p:attrName>
                                        </p:attrNameLst>
                                      </p:cBhvr>
                                      <p:to>
                                        <p:strVal val="visible"/>
                                      </p:to>
                                    </p:set>
                                    <p:animEffect transition="in" filter="fade">
                                      <p:cBhvr>
                                        <p:cTn id="31" dur="1000"/>
                                        <p:tgtEl>
                                          <p:spTgt spid="23554">
                                            <p:txEl>
                                              <p:pRg st="4" end="4"/>
                                            </p:txEl>
                                          </p:spTgt>
                                        </p:tgtEl>
                                      </p:cBhvr>
                                    </p:animEffect>
                                    <p:anim calcmode="lin" valueType="num">
                                      <p:cBhvr>
                                        <p:cTn id="32" dur="10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355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554">
                                            <p:txEl>
                                              <p:pRg st="5" end="5"/>
                                            </p:txEl>
                                          </p:spTgt>
                                        </p:tgtEl>
                                        <p:attrNameLst>
                                          <p:attrName>style.visibility</p:attrName>
                                        </p:attrNameLst>
                                      </p:cBhvr>
                                      <p:to>
                                        <p:strVal val="visible"/>
                                      </p:to>
                                    </p:set>
                                    <p:animEffect transition="in" filter="fade">
                                      <p:cBhvr>
                                        <p:cTn id="36" dur="1000"/>
                                        <p:tgtEl>
                                          <p:spTgt spid="23554">
                                            <p:txEl>
                                              <p:pRg st="5" end="5"/>
                                            </p:txEl>
                                          </p:spTgt>
                                        </p:tgtEl>
                                      </p:cBhvr>
                                    </p:animEffect>
                                    <p:anim calcmode="lin" valueType="num">
                                      <p:cBhvr>
                                        <p:cTn id="37" dur="10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355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3554">
                                            <p:txEl>
                                              <p:pRg st="6" end="6"/>
                                            </p:txEl>
                                          </p:spTgt>
                                        </p:tgtEl>
                                        <p:attrNameLst>
                                          <p:attrName>style.visibility</p:attrName>
                                        </p:attrNameLst>
                                      </p:cBhvr>
                                      <p:to>
                                        <p:strVal val="visible"/>
                                      </p:to>
                                    </p:set>
                                    <p:animEffect transition="in" filter="fade">
                                      <p:cBhvr>
                                        <p:cTn id="41" dur="1000"/>
                                        <p:tgtEl>
                                          <p:spTgt spid="23554">
                                            <p:txEl>
                                              <p:pRg st="6" end="6"/>
                                            </p:txEl>
                                          </p:spTgt>
                                        </p:tgtEl>
                                      </p:cBhvr>
                                    </p:animEffect>
                                    <p:anim calcmode="lin" valueType="num">
                                      <p:cBhvr>
                                        <p:cTn id="42" dur="1000" fill="hold"/>
                                        <p:tgtEl>
                                          <p:spTgt spid="2355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355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558"/>
                                        </p:tgtEl>
                                        <p:attrNameLst>
                                          <p:attrName>style.visibility</p:attrName>
                                        </p:attrNameLst>
                                      </p:cBhvr>
                                      <p:to>
                                        <p:strVal val="visible"/>
                                      </p:to>
                                    </p:set>
                                    <p:animEffect transition="in" filter="fade">
                                      <p:cBhvr>
                                        <p:cTn id="48" dur="1000"/>
                                        <p:tgtEl>
                                          <p:spTgt spid="23558"/>
                                        </p:tgtEl>
                                      </p:cBhvr>
                                    </p:animEffect>
                                    <p:anim calcmode="lin" valueType="num">
                                      <p:cBhvr>
                                        <p:cTn id="49" dur="1000" fill="hold"/>
                                        <p:tgtEl>
                                          <p:spTgt spid="23558"/>
                                        </p:tgtEl>
                                        <p:attrNameLst>
                                          <p:attrName>ppt_x</p:attrName>
                                        </p:attrNameLst>
                                      </p:cBhvr>
                                      <p:tavLst>
                                        <p:tav tm="0">
                                          <p:val>
                                            <p:strVal val="#ppt_x"/>
                                          </p:val>
                                        </p:tav>
                                        <p:tav tm="100000">
                                          <p:val>
                                            <p:strVal val="#ppt_x"/>
                                          </p:val>
                                        </p:tav>
                                      </p:tavLst>
                                    </p:anim>
                                    <p:anim calcmode="lin" valueType="num">
                                      <p:cBhvr>
                                        <p:cTn id="50" dur="1000" fill="hold"/>
                                        <p:tgtEl>
                                          <p:spTgt spid="23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93688" y="1030288"/>
            <a:ext cx="8516937" cy="3232150"/>
          </a:xfrm>
          <a:prstGeom prst="rect">
            <a:avLst/>
          </a:prstGeom>
          <a:noFill/>
          <a:ln w="9525">
            <a:noFill/>
            <a:miter lim="800000"/>
            <a:headEnd/>
            <a:tailEnd/>
          </a:ln>
        </p:spPr>
        <p:txBody>
          <a:bodyPr>
            <a:spAutoFit/>
          </a:bodyPr>
          <a:lstStyle/>
          <a:p>
            <a:pPr algn="l"/>
            <a:r>
              <a:rPr lang="it-IT" sz="2000" b="1" i="0" dirty="0"/>
              <a:t>A </a:t>
            </a:r>
            <a:r>
              <a:rPr lang="it-IT" sz="2000" b="1" i="0" dirty="0">
                <a:solidFill>
                  <a:srgbClr val="CC0000"/>
                </a:solidFill>
              </a:rPr>
              <a:t>Cesarea Marittima</a:t>
            </a:r>
            <a:r>
              <a:rPr lang="it-IT" sz="2000" b="1" i="0" dirty="0"/>
              <a:t>, alla fine degli anni 30, nacque una comunità cristiana di </a:t>
            </a:r>
            <a:r>
              <a:rPr lang="it-IT" sz="2000" b="1" i="0" dirty="0" err="1"/>
              <a:t>ex-pagani</a:t>
            </a:r>
            <a:r>
              <a:rPr lang="it-IT" sz="2000" b="1" i="0" dirty="0"/>
              <a:t>, simpatizzanti del giudaismo e </a:t>
            </a:r>
            <a:r>
              <a:rPr lang="it-IT" sz="2000" b="1" i="0" dirty="0" err="1"/>
              <a:t>chiamatidagli</a:t>
            </a:r>
            <a:r>
              <a:rPr lang="it-IT" sz="2000" b="1" i="0" dirty="0"/>
              <a:t> ebrei «timorati di Dio». </a:t>
            </a:r>
          </a:p>
          <a:p>
            <a:pPr algn="l"/>
            <a:r>
              <a:rPr lang="it-IT" sz="2000" b="1" i="0" dirty="0"/>
              <a:t>Si può ipotizzare che per loro sia stata preparata una catechesi adatta che non si poteva trovare nel Vangelo dei dodici. </a:t>
            </a:r>
          </a:p>
          <a:p>
            <a:pPr algn="l"/>
            <a:r>
              <a:rPr lang="it-IT" sz="2000" b="1" i="0" dirty="0"/>
              <a:t>Gli Atti collegano Cesarea alla figura del "diacono" ellenista </a:t>
            </a:r>
            <a:r>
              <a:rPr lang="it-IT" sz="2000" b="1" i="0" dirty="0">
                <a:solidFill>
                  <a:srgbClr val="CC0000"/>
                </a:solidFill>
              </a:rPr>
              <a:t>Filippo</a:t>
            </a:r>
            <a:r>
              <a:rPr lang="it-IT" sz="2000" b="1" i="0" dirty="0"/>
              <a:t>. Possiamo immaginare che prendendosi cura della comunità di Cesarea, negli anni 40, abbia raccolto scrivendoli in greco, molti insegnamenti di Gesù in un testo catechistico che possiamo chiamare </a:t>
            </a:r>
            <a:r>
              <a:rPr lang="it-IT" sz="2400" b="1" i="0" dirty="0">
                <a:solidFill>
                  <a:srgbClr val="CC0000"/>
                </a:solidFill>
              </a:rPr>
              <a:t>«Vangelo dei timorati di Dio».</a:t>
            </a:r>
            <a:r>
              <a:rPr lang="it-IT" sz="2000" b="1" i="0" dirty="0"/>
              <a:t> </a:t>
            </a:r>
          </a:p>
          <a:p>
            <a:pPr algn="l"/>
            <a:r>
              <a:rPr lang="it-IT" sz="2000" b="1" i="0" dirty="0"/>
              <a:t>A questa fonte hanno attinto Matteo e Luca, ma non Marco. </a:t>
            </a:r>
          </a:p>
        </p:txBody>
      </p:sp>
      <p:pic>
        <p:nvPicPr>
          <p:cNvPr id="24579" name="Picture 5" descr="nuovo-3"/>
          <p:cNvPicPr>
            <a:picLocks noChangeAspect="1" noChangeArrowheads="1"/>
          </p:cNvPicPr>
          <p:nvPr/>
        </p:nvPicPr>
        <p:blipFill>
          <a:blip r:embed="rId2" cstate="print"/>
          <a:srcRect/>
          <a:stretch>
            <a:fillRect/>
          </a:stretch>
        </p:blipFill>
        <p:spPr bwMode="auto">
          <a:xfrm>
            <a:off x="6545263" y="3698875"/>
            <a:ext cx="2381250" cy="2584450"/>
          </a:xfrm>
          <a:prstGeom prst="rect">
            <a:avLst/>
          </a:prstGeom>
          <a:noFill/>
          <a:ln w="9525">
            <a:noFill/>
            <a:miter lim="800000"/>
            <a:headEnd/>
            <a:tailEnd/>
          </a:ln>
        </p:spPr>
      </p:pic>
      <p:sp>
        <p:nvSpPr>
          <p:cNvPr id="24580" name="Text Box 6"/>
          <p:cNvSpPr txBox="1">
            <a:spLocks noChangeArrowheads="1"/>
          </p:cNvSpPr>
          <p:nvPr/>
        </p:nvSpPr>
        <p:spPr bwMode="auto">
          <a:xfrm>
            <a:off x="279400" y="4251325"/>
            <a:ext cx="6296025" cy="2062163"/>
          </a:xfrm>
          <a:prstGeom prst="rect">
            <a:avLst/>
          </a:prstGeom>
          <a:noFill/>
          <a:ln w="9525">
            <a:noFill/>
            <a:miter lim="800000"/>
            <a:headEnd/>
            <a:tailEnd/>
          </a:ln>
        </p:spPr>
        <p:txBody>
          <a:bodyPr>
            <a:spAutoFit/>
          </a:bodyPr>
          <a:lstStyle/>
          <a:p>
            <a:pPr algn="l"/>
            <a:r>
              <a:rPr lang="it-IT" b="1" i="0" dirty="0"/>
              <a:t>In  Mt 8,5-13 e </a:t>
            </a:r>
            <a:r>
              <a:rPr lang="it-IT" b="1" i="0" dirty="0" err="1"/>
              <a:t>Lc</a:t>
            </a:r>
            <a:r>
              <a:rPr lang="it-IT" b="1" i="0" dirty="0"/>
              <a:t> 7,1-10 c'è l’episodio del centurione di </a:t>
            </a:r>
            <a:r>
              <a:rPr lang="it-IT" b="1" i="0" dirty="0" err="1"/>
              <a:t>Cafarnao</a:t>
            </a:r>
            <a:r>
              <a:rPr lang="it-IT" b="1" i="0" dirty="0"/>
              <a:t> (pagano) , al quale Gesù guarisce il figlio. </a:t>
            </a:r>
          </a:p>
          <a:p>
            <a:pPr algn="l"/>
            <a:r>
              <a:rPr lang="it-IT" b="1" i="0" dirty="0"/>
              <a:t>Negli Atti (10,1-48) troviamo un racconto simile, quello del centurione Cornelio di Cesarea si convertì con la sua famiglia romano-pagana. La loro accoglienza della nella comunità fu un evento nuovo che provocò un cambiamento radicale nell’atteggiamento della chiesa di Gerusalemme.</a:t>
            </a:r>
            <a:r>
              <a:rPr lang="it-IT" sz="2000" b="1" i="0" dirty="0"/>
              <a:t> </a:t>
            </a:r>
          </a:p>
        </p:txBody>
      </p:sp>
      <p:sp>
        <p:nvSpPr>
          <p:cNvPr id="5" name="Segnaposto data 4"/>
          <p:cNvSpPr>
            <a:spLocks noGrp="1"/>
          </p:cNvSpPr>
          <p:nvPr>
            <p:ph type="dt" sz="quarter" idx="10"/>
          </p:nvPr>
        </p:nvSpPr>
        <p:spPr/>
        <p:txBody>
          <a:bodyPr/>
          <a:lstStyle/>
          <a:p>
            <a:pPr>
              <a:defRPr/>
            </a:pPr>
            <a:fld id="{1036BDA8-A57B-4D77-B641-F58436DCAD69}"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BE0913A0-3E9B-4C9D-B60D-DD4FD2FFA210}" type="slidenum">
              <a:rPr lang="it-IT" smtClean="0"/>
              <a:pPr>
                <a:defRPr/>
              </a:pPr>
              <a:t>23</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1000"/>
                                        <p:tgtEl>
                                          <p:spTgt spid="24578">
                                            <p:txEl>
                                              <p:pRg st="0" end="0"/>
                                            </p:txEl>
                                          </p:spTgt>
                                        </p:tgtEl>
                                      </p:cBhvr>
                                    </p:animEffect>
                                    <p:anim calcmode="lin" valueType="num">
                                      <p:cBhvr>
                                        <p:cTn id="8" dur="10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78">
                                            <p:txEl>
                                              <p:pRg st="1" end="1"/>
                                            </p:txEl>
                                          </p:spTgt>
                                        </p:tgtEl>
                                        <p:attrNameLst>
                                          <p:attrName>style.visibility</p:attrName>
                                        </p:attrNameLst>
                                      </p:cBhvr>
                                      <p:to>
                                        <p:strVal val="visible"/>
                                      </p:to>
                                    </p:set>
                                    <p:animEffect transition="in" filter="fade">
                                      <p:cBhvr>
                                        <p:cTn id="14" dur="1000"/>
                                        <p:tgtEl>
                                          <p:spTgt spid="24578">
                                            <p:txEl>
                                              <p:pRg st="1" end="1"/>
                                            </p:txEl>
                                          </p:spTgt>
                                        </p:tgtEl>
                                      </p:cBhvr>
                                    </p:animEffect>
                                    <p:anim calcmode="lin" valueType="num">
                                      <p:cBhvr>
                                        <p:cTn id="15" dur="1000" fill="hold"/>
                                        <p:tgtEl>
                                          <p:spTgt spid="2457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78">
                                            <p:txEl>
                                              <p:pRg st="2" end="2"/>
                                            </p:txEl>
                                          </p:spTgt>
                                        </p:tgtEl>
                                        <p:attrNameLst>
                                          <p:attrName>style.visibility</p:attrName>
                                        </p:attrNameLst>
                                      </p:cBhvr>
                                      <p:to>
                                        <p:strVal val="visible"/>
                                      </p:to>
                                    </p:set>
                                    <p:animEffect transition="in" filter="fade">
                                      <p:cBhvr>
                                        <p:cTn id="21" dur="1000"/>
                                        <p:tgtEl>
                                          <p:spTgt spid="24578">
                                            <p:txEl>
                                              <p:pRg st="2" end="2"/>
                                            </p:txEl>
                                          </p:spTgt>
                                        </p:tgtEl>
                                      </p:cBhvr>
                                    </p:animEffect>
                                    <p:anim calcmode="lin" valueType="num">
                                      <p:cBhvr>
                                        <p:cTn id="22" dur="10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8">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4578">
                                            <p:txEl>
                                              <p:pRg st="3" end="3"/>
                                            </p:txEl>
                                          </p:spTgt>
                                        </p:tgtEl>
                                        <p:attrNameLst>
                                          <p:attrName>style.visibility</p:attrName>
                                        </p:attrNameLst>
                                      </p:cBhvr>
                                      <p:to>
                                        <p:strVal val="visible"/>
                                      </p:to>
                                    </p:set>
                                    <p:animEffect transition="in" filter="fade">
                                      <p:cBhvr>
                                        <p:cTn id="26" dur="1000"/>
                                        <p:tgtEl>
                                          <p:spTgt spid="24578">
                                            <p:txEl>
                                              <p:pRg st="3" end="3"/>
                                            </p:txEl>
                                          </p:spTgt>
                                        </p:tgtEl>
                                      </p:cBhvr>
                                    </p:animEffect>
                                    <p:anim calcmode="lin" valueType="num">
                                      <p:cBhvr>
                                        <p:cTn id="27" dur="10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45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24579"/>
                                        </p:tgtEl>
                                        <p:attrNameLst>
                                          <p:attrName>style.visibility</p:attrName>
                                        </p:attrNameLst>
                                      </p:cBhvr>
                                      <p:to>
                                        <p:strVal val="visible"/>
                                      </p:to>
                                    </p:set>
                                    <p:animEffect transition="in" filter="wheel(4)">
                                      <p:cBhvr>
                                        <p:cTn id="33" dur="2000"/>
                                        <p:tgtEl>
                                          <p:spTgt spid="2457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4580">
                                            <p:txEl>
                                              <p:pRg st="0" end="0"/>
                                            </p:txEl>
                                          </p:spTgt>
                                        </p:tgtEl>
                                        <p:attrNameLst>
                                          <p:attrName>style.visibility</p:attrName>
                                        </p:attrNameLst>
                                      </p:cBhvr>
                                      <p:to>
                                        <p:strVal val="visible"/>
                                      </p:to>
                                    </p:set>
                                    <p:animEffect transition="in" filter="fade">
                                      <p:cBhvr>
                                        <p:cTn id="38" dur="1000"/>
                                        <p:tgtEl>
                                          <p:spTgt spid="24580">
                                            <p:txEl>
                                              <p:pRg st="0" end="0"/>
                                            </p:txEl>
                                          </p:spTgt>
                                        </p:tgtEl>
                                      </p:cBhvr>
                                    </p:animEffect>
                                    <p:anim calcmode="lin" valueType="num">
                                      <p:cBhvr>
                                        <p:cTn id="39" dur="10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45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4580">
                                            <p:txEl>
                                              <p:pRg st="1" end="1"/>
                                            </p:txEl>
                                          </p:spTgt>
                                        </p:tgtEl>
                                        <p:attrNameLst>
                                          <p:attrName>style.visibility</p:attrName>
                                        </p:attrNameLst>
                                      </p:cBhvr>
                                      <p:to>
                                        <p:strVal val="visible"/>
                                      </p:to>
                                    </p:set>
                                    <p:animEffect transition="in" filter="fade">
                                      <p:cBhvr>
                                        <p:cTn id="45" dur="1000"/>
                                        <p:tgtEl>
                                          <p:spTgt spid="24580">
                                            <p:txEl>
                                              <p:pRg st="1" end="1"/>
                                            </p:txEl>
                                          </p:spTgt>
                                        </p:tgtEl>
                                      </p:cBhvr>
                                    </p:animEffect>
                                    <p:anim calcmode="lin" valueType="num">
                                      <p:cBhvr>
                                        <p:cTn id="46" dur="10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2458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39725" y="2455863"/>
            <a:ext cx="8443913" cy="3506787"/>
          </a:xfrm>
          <a:prstGeom prst="rect">
            <a:avLst/>
          </a:prstGeom>
          <a:noFill/>
          <a:ln w="9525">
            <a:noFill/>
            <a:miter lim="800000"/>
            <a:headEnd/>
            <a:tailEnd/>
          </a:ln>
        </p:spPr>
        <p:txBody>
          <a:bodyPr>
            <a:spAutoFit/>
          </a:bodyPr>
          <a:lstStyle/>
          <a:p>
            <a:pPr algn="l">
              <a:spcBef>
                <a:spcPct val="40000"/>
              </a:spcBef>
            </a:pPr>
            <a:r>
              <a:rPr lang="it-IT" sz="2000" b="1" i="0" dirty="0"/>
              <a:t>Dopo la predicazione orale, la strutturazione letteraria dei vari episodi, l'elaborazione dei primi documenti scritti … </a:t>
            </a:r>
          </a:p>
          <a:p>
            <a:pPr algn="l">
              <a:spcBef>
                <a:spcPct val="40000"/>
              </a:spcBef>
            </a:pPr>
            <a:r>
              <a:rPr lang="it-IT" sz="2000" b="1" i="0" dirty="0"/>
              <a:t>… vengono scritti e fissati i tre Vangeli sinottici, che saranno riconosciuti e tramandati dalla Chiesa senza più essere toccati. </a:t>
            </a:r>
          </a:p>
          <a:p>
            <a:pPr algn="l">
              <a:spcBef>
                <a:spcPct val="40000"/>
              </a:spcBef>
            </a:pPr>
            <a:r>
              <a:rPr lang="it-IT" sz="2000" b="1" i="0" dirty="0"/>
              <a:t>La tradizione antica identifica in Matteo, Marco e Luca gli autori di questo lavoro.</a:t>
            </a:r>
          </a:p>
          <a:p>
            <a:pPr algn="l">
              <a:spcBef>
                <a:spcPct val="40000"/>
              </a:spcBef>
            </a:pPr>
            <a:r>
              <a:rPr lang="it-IT" sz="2000" b="1" i="0" dirty="0"/>
              <a:t>Hanno fatto il lavoro di ricerca e di organizzazione  dell'antico materiale giunto a loro in vario modo, e nella redazione dei loro vangeli hanno dato un taglio personale, determinato anche dall’ambiente in cui si trovavano e dei primi destinatari della loro opera. </a:t>
            </a:r>
          </a:p>
        </p:txBody>
      </p:sp>
      <p:pic>
        <p:nvPicPr>
          <p:cNvPr id="25603" name="Picture 7" descr="scrive"/>
          <p:cNvPicPr>
            <a:picLocks noChangeAspect="1" noChangeArrowheads="1"/>
          </p:cNvPicPr>
          <p:nvPr/>
        </p:nvPicPr>
        <p:blipFill>
          <a:blip r:embed="rId2" cstate="print"/>
          <a:srcRect/>
          <a:stretch>
            <a:fillRect/>
          </a:stretch>
        </p:blipFill>
        <p:spPr bwMode="auto">
          <a:xfrm>
            <a:off x="188913" y="406400"/>
            <a:ext cx="2755900" cy="1944688"/>
          </a:xfrm>
          <a:prstGeom prst="rect">
            <a:avLst/>
          </a:prstGeom>
          <a:noFill/>
          <a:ln w="9525">
            <a:noFill/>
            <a:miter lim="800000"/>
            <a:headEnd/>
            <a:tailEnd/>
          </a:ln>
        </p:spPr>
      </p:pic>
      <p:sp>
        <p:nvSpPr>
          <p:cNvPr id="46085" name="Text Box 5"/>
          <p:cNvSpPr txBox="1">
            <a:spLocks noChangeArrowheads="1"/>
          </p:cNvSpPr>
          <p:nvPr/>
        </p:nvSpPr>
        <p:spPr bwMode="auto">
          <a:xfrm>
            <a:off x="3208338" y="1089025"/>
            <a:ext cx="5935662" cy="457200"/>
          </a:xfrm>
          <a:prstGeom prst="rect">
            <a:avLst/>
          </a:prstGeom>
          <a:noFill/>
          <a:ln w="9525">
            <a:noFill/>
            <a:miter lim="800000"/>
            <a:headEnd/>
            <a:tailEnd/>
          </a:ln>
          <a:effectLst/>
        </p:spPr>
        <p:txBody>
          <a:bodyPr>
            <a:spAutoFit/>
          </a:bodyPr>
          <a:lstStyle/>
          <a:p>
            <a:pP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La redazione dei Vangeli sinottici </a:t>
            </a:r>
          </a:p>
        </p:txBody>
      </p:sp>
      <p:sp>
        <p:nvSpPr>
          <p:cNvPr id="5" name="Segnaposto data 4"/>
          <p:cNvSpPr>
            <a:spLocks noGrp="1"/>
          </p:cNvSpPr>
          <p:nvPr>
            <p:ph type="dt" sz="quarter" idx="10"/>
          </p:nvPr>
        </p:nvSpPr>
        <p:spPr/>
        <p:txBody>
          <a:bodyPr/>
          <a:lstStyle/>
          <a:p>
            <a:pPr>
              <a:defRPr/>
            </a:pPr>
            <a:fld id="{A46C50EB-80BB-4471-B3B2-730C61897B11}"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60B0F977-1366-4F62-B06A-554951FE6BAB}" type="slidenum">
              <a:rPr lang="it-IT" smtClean="0"/>
              <a:pPr>
                <a:defRPr/>
              </a:pPr>
              <a:t>24</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p:cTn id="7" dur="1000" fill="hold"/>
                                        <p:tgtEl>
                                          <p:spTgt spid="46085"/>
                                        </p:tgtEl>
                                        <p:attrNameLst>
                                          <p:attrName>ppt_w</p:attrName>
                                        </p:attrNameLst>
                                      </p:cBhvr>
                                      <p:tavLst>
                                        <p:tav tm="0">
                                          <p:val>
                                            <p:strVal val="#ppt_w*0.70"/>
                                          </p:val>
                                        </p:tav>
                                        <p:tav tm="100000">
                                          <p:val>
                                            <p:strVal val="#ppt_w"/>
                                          </p:val>
                                        </p:tav>
                                      </p:tavLst>
                                    </p:anim>
                                    <p:anim calcmode="lin" valueType="num">
                                      <p:cBhvr>
                                        <p:cTn id="8" dur="1000" fill="hold"/>
                                        <p:tgtEl>
                                          <p:spTgt spid="46085"/>
                                        </p:tgtEl>
                                        <p:attrNameLst>
                                          <p:attrName>ppt_h</p:attrName>
                                        </p:attrNameLst>
                                      </p:cBhvr>
                                      <p:tavLst>
                                        <p:tav tm="0">
                                          <p:val>
                                            <p:strVal val="#ppt_h"/>
                                          </p:val>
                                        </p:tav>
                                        <p:tav tm="100000">
                                          <p:val>
                                            <p:strVal val="#ppt_h"/>
                                          </p:val>
                                        </p:tav>
                                      </p:tavLst>
                                    </p:anim>
                                    <p:animEffect transition="in" filter="fade">
                                      <p:cBhvr>
                                        <p:cTn id="9" dur="1000"/>
                                        <p:tgtEl>
                                          <p:spTgt spid="4608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5603"/>
                                        </p:tgtEl>
                                        <p:attrNameLst>
                                          <p:attrName>style.visibility</p:attrName>
                                        </p:attrNameLst>
                                      </p:cBhvr>
                                      <p:to>
                                        <p:strVal val="visible"/>
                                      </p:to>
                                    </p:set>
                                    <p:animEffect transition="in" filter="wheel(4)">
                                      <p:cBhvr>
                                        <p:cTn id="14" dur="2000"/>
                                        <p:tgtEl>
                                          <p:spTgt spid="2560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602">
                                            <p:txEl>
                                              <p:pRg st="0" end="0"/>
                                            </p:txEl>
                                          </p:spTgt>
                                        </p:tgtEl>
                                        <p:attrNameLst>
                                          <p:attrName>style.visibility</p:attrName>
                                        </p:attrNameLst>
                                      </p:cBhvr>
                                      <p:to>
                                        <p:strVal val="visible"/>
                                      </p:to>
                                    </p:set>
                                    <p:animEffect transition="in" filter="fade">
                                      <p:cBhvr>
                                        <p:cTn id="19" dur="1000"/>
                                        <p:tgtEl>
                                          <p:spTgt spid="25602">
                                            <p:txEl>
                                              <p:pRg st="0" end="0"/>
                                            </p:txEl>
                                          </p:spTgt>
                                        </p:tgtEl>
                                      </p:cBhvr>
                                    </p:animEffect>
                                    <p:anim calcmode="lin" valueType="num">
                                      <p:cBhvr>
                                        <p:cTn id="20"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602">
                                            <p:txEl>
                                              <p:pRg st="1" end="1"/>
                                            </p:txEl>
                                          </p:spTgt>
                                        </p:tgtEl>
                                        <p:attrNameLst>
                                          <p:attrName>style.visibility</p:attrName>
                                        </p:attrNameLst>
                                      </p:cBhvr>
                                      <p:to>
                                        <p:strVal val="visible"/>
                                      </p:to>
                                    </p:set>
                                    <p:animEffect transition="in" filter="fade">
                                      <p:cBhvr>
                                        <p:cTn id="26" dur="1000"/>
                                        <p:tgtEl>
                                          <p:spTgt spid="25602">
                                            <p:txEl>
                                              <p:pRg st="1" end="1"/>
                                            </p:txEl>
                                          </p:spTgt>
                                        </p:tgtEl>
                                      </p:cBhvr>
                                    </p:animEffect>
                                    <p:anim calcmode="lin" valueType="num">
                                      <p:cBhvr>
                                        <p:cTn id="27" dur="10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56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5602">
                                            <p:txEl>
                                              <p:pRg st="2" end="2"/>
                                            </p:txEl>
                                          </p:spTgt>
                                        </p:tgtEl>
                                        <p:attrNameLst>
                                          <p:attrName>style.visibility</p:attrName>
                                        </p:attrNameLst>
                                      </p:cBhvr>
                                      <p:to>
                                        <p:strVal val="visible"/>
                                      </p:to>
                                    </p:set>
                                    <p:animEffect transition="in" filter="fade">
                                      <p:cBhvr>
                                        <p:cTn id="33" dur="1000"/>
                                        <p:tgtEl>
                                          <p:spTgt spid="25602">
                                            <p:txEl>
                                              <p:pRg st="2" end="2"/>
                                            </p:txEl>
                                          </p:spTgt>
                                        </p:tgtEl>
                                      </p:cBhvr>
                                    </p:animEffect>
                                    <p:anim calcmode="lin" valueType="num">
                                      <p:cBhvr>
                                        <p:cTn id="34"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602">
                                            <p:txEl>
                                              <p:pRg st="3" end="3"/>
                                            </p:txEl>
                                          </p:spTgt>
                                        </p:tgtEl>
                                        <p:attrNameLst>
                                          <p:attrName>style.visibility</p:attrName>
                                        </p:attrNameLst>
                                      </p:cBhvr>
                                      <p:to>
                                        <p:strVal val="visible"/>
                                      </p:to>
                                    </p:set>
                                    <p:animEffect transition="in" filter="fade">
                                      <p:cBhvr>
                                        <p:cTn id="40" dur="1000"/>
                                        <p:tgtEl>
                                          <p:spTgt spid="25602">
                                            <p:txEl>
                                              <p:pRg st="3" end="3"/>
                                            </p:txEl>
                                          </p:spTgt>
                                        </p:tgtEl>
                                      </p:cBhvr>
                                    </p:animEffect>
                                    <p:anim calcmode="lin" valueType="num">
                                      <p:cBhvr>
                                        <p:cTn id="41"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540000" y="974725"/>
            <a:ext cx="6200775" cy="5632450"/>
          </a:xfrm>
          <a:prstGeom prst="rect">
            <a:avLst/>
          </a:prstGeom>
          <a:noFill/>
          <a:ln w="9525">
            <a:noFill/>
            <a:miter lim="800000"/>
            <a:headEnd/>
            <a:tailEnd/>
          </a:ln>
        </p:spPr>
        <p:txBody>
          <a:bodyPr>
            <a:spAutoFit/>
          </a:bodyPr>
          <a:lstStyle/>
          <a:p>
            <a:pPr algn="l"/>
            <a:r>
              <a:rPr lang="it-IT" sz="2000" b="1" i="0" dirty="0"/>
              <a:t>Secondo l'antica tradizione, Marco era discepolo di Pietro e scrisse il vangelo a Roma.</a:t>
            </a:r>
          </a:p>
          <a:p>
            <a:pPr algn="l"/>
            <a:r>
              <a:rPr lang="it-IT" sz="2000" b="1" i="0" dirty="0"/>
              <a:t>Qui erano arrivati, il Vangelo ellenista da </a:t>
            </a:r>
            <a:r>
              <a:rPr lang="it-IT" sz="2000" b="1" i="0" dirty="0" err="1"/>
              <a:t>Antiochia</a:t>
            </a:r>
            <a:r>
              <a:rPr lang="it-IT" sz="2000" b="1" i="0" dirty="0"/>
              <a:t> e il Vangelo paolino dalle comunità greche, Marco fonde due testi  che avevano tradotto e adattato il precedente Vangelo dei dodici.  </a:t>
            </a:r>
          </a:p>
          <a:p>
            <a:pPr algn="l"/>
            <a:r>
              <a:rPr lang="it-IT" sz="2000" b="1" i="0" dirty="0"/>
              <a:t>Marco si preoccupò di comporre in unità quei due vangeli paralleli e simili. Tale lavoro lasciò come impronta significativa un fenomeno di dualità che caratterizza Marco:  Matteo e Luca presentano dei racconti equivalenti, Marco utilizza espressioni doppie, combinando i testi che ritroviamo in Matteo e Luca. </a:t>
            </a:r>
          </a:p>
          <a:p>
            <a:pPr algn="l"/>
            <a:r>
              <a:rPr lang="it-IT" sz="2000" b="1" i="0" dirty="0"/>
              <a:t>Marco non si è stato un semplice compilatore, ma un vero autore e narratore che dà vivacità e profondità al suo scritto. </a:t>
            </a:r>
          </a:p>
          <a:p>
            <a:pPr algn="l"/>
            <a:r>
              <a:rPr lang="it-IT" sz="2000" b="1" i="0" dirty="0"/>
              <a:t>Molti sono piccoli particolari che lo caratterizzano. Tipici sono gli sguardi di Gesù verso coloro che gli stanno attorno (es. Mc 3,5). </a:t>
            </a:r>
          </a:p>
        </p:txBody>
      </p:sp>
      <p:pic>
        <p:nvPicPr>
          <p:cNvPr id="26627" name="Picture 5" descr="marco-1"/>
          <p:cNvPicPr>
            <a:picLocks noChangeAspect="1" noChangeArrowheads="1"/>
          </p:cNvPicPr>
          <p:nvPr/>
        </p:nvPicPr>
        <p:blipFill>
          <a:blip r:embed="rId2" cstate="print"/>
          <a:srcRect/>
          <a:stretch>
            <a:fillRect/>
          </a:stretch>
        </p:blipFill>
        <p:spPr bwMode="auto">
          <a:xfrm>
            <a:off x="0" y="625475"/>
            <a:ext cx="2522538" cy="5507038"/>
          </a:xfrm>
          <a:prstGeom prst="rect">
            <a:avLst/>
          </a:prstGeom>
          <a:noFill/>
          <a:ln w="9525">
            <a:noFill/>
            <a:miter lim="800000"/>
            <a:headEnd/>
            <a:tailEnd/>
          </a:ln>
        </p:spPr>
      </p:pic>
      <p:sp>
        <p:nvSpPr>
          <p:cNvPr id="47111" name="Text Box 7"/>
          <p:cNvSpPr txBox="1">
            <a:spLocks noChangeArrowheads="1"/>
          </p:cNvSpPr>
          <p:nvPr/>
        </p:nvSpPr>
        <p:spPr bwMode="auto">
          <a:xfrm>
            <a:off x="523875" y="261938"/>
            <a:ext cx="1566863" cy="457200"/>
          </a:xfrm>
          <a:prstGeom prst="rect">
            <a:avLst/>
          </a:prstGeom>
          <a:noFill/>
          <a:ln w="9525">
            <a:noFill/>
            <a:miter lim="800000"/>
            <a:headEnd/>
            <a:tailEnd/>
          </a:ln>
          <a:effectLst/>
        </p:spPr>
        <p:txBody>
          <a:bodyPr>
            <a:spAutoFit/>
          </a:bodyPr>
          <a:lstStyle/>
          <a:p>
            <a:pPr algn="l">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MARCO</a:t>
            </a:r>
          </a:p>
        </p:txBody>
      </p:sp>
      <p:sp>
        <p:nvSpPr>
          <p:cNvPr id="5" name="Segnaposto data 4"/>
          <p:cNvSpPr>
            <a:spLocks noGrp="1"/>
          </p:cNvSpPr>
          <p:nvPr>
            <p:ph type="dt" sz="quarter" idx="10"/>
          </p:nvPr>
        </p:nvSpPr>
        <p:spPr/>
        <p:txBody>
          <a:bodyPr/>
          <a:lstStyle/>
          <a:p>
            <a:pPr>
              <a:defRPr/>
            </a:pPr>
            <a:fld id="{158D2E50-926A-4223-9F07-A42898B6D359}"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0BE1126F-4063-4506-AFE5-54EB46DF6DF9}" type="slidenum">
              <a:rPr lang="it-IT" smtClean="0"/>
              <a:pPr>
                <a:defRPr/>
              </a:pPr>
              <a:t>25</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 calcmode="lin" valueType="num">
                                      <p:cBhvr>
                                        <p:cTn id="7" dur="1000" fill="hold"/>
                                        <p:tgtEl>
                                          <p:spTgt spid="47111"/>
                                        </p:tgtEl>
                                        <p:attrNameLst>
                                          <p:attrName>ppt_w</p:attrName>
                                        </p:attrNameLst>
                                      </p:cBhvr>
                                      <p:tavLst>
                                        <p:tav tm="0">
                                          <p:val>
                                            <p:strVal val="#ppt_w*0.70"/>
                                          </p:val>
                                        </p:tav>
                                        <p:tav tm="100000">
                                          <p:val>
                                            <p:strVal val="#ppt_w"/>
                                          </p:val>
                                        </p:tav>
                                      </p:tavLst>
                                    </p:anim>
                                    <p:anim calcmode="lin" valueType="num">
                                      <p:cBhvr>
                                        <p:cTn id="8" dur="1000" fill="hold"/>
                                        <p:tgtEl>
                                          <p:spTgt spid="47111"/>
                                        </p:tgtEl>
                                        <p:attrNameLst>
                                          <p:attrName>ppt_h</p:attrName>
                                        </p:attrNameLst>
                                      </p:cBhvr>
                                      <p:tavLst>
                                        <p:tav tm="0">
                                          <p:val>
                                            <p:strVal val="#ppt_h"/>
                                          </p:val>
                                        </p:tav>
                                        <p:tav tm="100000">
                                          <p:val>
                                            <p:strVal val="#ppt_h"/>
                                          </p:val>
                                        </p:tav>
                                      </p:tavLst>
                                    </p:anim>
                                    <p:animEffect transition="in" filter="fade">
                                      <p:cBhvr>
                                        <p:cTn id="9" dur="1000"/>
                                        <p:tgtEl>
                                          <p:spTgt spid="4711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6627"/>
                                        </p:tgtEl>
                                        <p:attrNameLst>
                                          <p:attrName>style.visibility</p:attrName>
                                        </p:attrNameLst>
                                      </p:cBhvr>
                                      <p:to>
                                        <p:strVal val="visible"/>
                                      </p:to>
                                    </p:set>
                                    <p:animEffect transition="in" filter="wheel(4)">
                                      <p:cBhvr>
                                        <p:cTn id="14" dur="2000"/>
                                        <p:tgtEl>
                                          <p:spTgt spid="266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626">
                                            <p:txEl>
                                              <p:pRg st="0" end="0"/>
                                            </p:txEl>
                                          </p:spTgt>
                                        </p:tgtEl>
                                        <p:attrNameLst>
                                          <p:attrName>style.visibility</p:attrName>
                                        </p:attrNameLst>
                                      </p:cBhvr>
                                      <p:to>
                                        <p:strVal val="visible"/>
                                      </p:to>
                                    </p:set>
                                    <p:animEffect transition="in" filter="fade">
                                      <p:cBhvr>
                                        <p:cTn id="19" dur="1000"/>
                                        <p:tgtEl>
                                          <p:spTgt spid="26626">
                                            <p:txEl>
                                              <p:pRg st="0" end="0"/>
                                            </p:txEl>
                                          </p:spTgt>
                                        </p:tgtEl>
                                      </p:cBhvr>
                                    </p:animEffect>
                                    <p:anim calcmode="lin" valueType="num">
                                      <p:cBhvr>
                                        <p:cTn id="20" dur="10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66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626">
                                            <p:txEl>
                                              <p:pRg st="1" end="1"/>
                                            </p:txEl>
                                          </p:spTgt>
                                        </p:tgtEl>
                                        <p:attrNameLst>
                                          <p:attrName>style.visibility</p:attrName>
                                        </p:attrNameLst>
                                      </p:cBhvr>
                                      <p:to>
                                        <p:strVal val="visible"/>
                                      </p:to>
                                    </p:set>
                                    <p:animEffect transition="in" filter="fade">
                                      <p:cBhvr>
                                        <p:cTn id="26" dur="1000"/>
                                        <p:tgtEl>
                                          <p:spTgt spid="26626">
                                            <p:txEl>
                                              <p:pRg st="1" end="1"/>
                                            </p:txEl>
                                          </p:spTgt>
                                        </p:tgtEl>
                                      </p:cBhvr>
                                    </p:animEffect>
                                    <p:anim calcmode="lin" valueType="num">
                                      <p:cBhvr>
                                        <p:cTn id="27" dur="10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66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6626">
                                            <p:txEl>
                                              <p:pRg st="2" end="2"/>
                                            </p:txEl>
                                          </p:spTgt>
                                        </p:tgtEl>
                                        <p:attrNameLst>
                                          <p:attrName>style.visibility</p:attrName>
                                        </p:attrNameLst>
                                      </p:cBhvr>
                                      <p:to>
                                        <p:strVal val="visible"/>
                                      </p:to>
                                    </p:set>
                                    <p:animEffect transition="in" filter="fade">
                                      <p:cBhvr>
                                        <p:cTn id="33" dur="1000"/>
                                        <p:tgtEl>
                                          <p:spTgt spid="26626">
                                            <p:txEl>
                                              <p:pRg st="2" end="2"/>
                                            </p:txEl>
                                          </p:spTgt>
                                        </p:tgtEl>
                                      </p:cBhvr>
                                    </p:animEffect>
                                    <p:anim calcmode="lin" valueType="num">
                                      <p:cBhvr>
                                        <p:cTn id="34" dur="10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66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6626">
                                            <p:txEl>
                                              <p:pRg st="3" end="3"/>
                                            </p:txEl>
                                          </p:spTgt>
                                        </p:tgtEl>
                                        <p:attrNameLst>
                                          <p:attrName>style.visibility</p:attrName>
                                        </p:attrNameLst>
                                      </p:cBhvr>
                                      <p:to>
                                        <p:strVal val="visible"/>
                                      </p:to>
                                    </p:set>
                                    <p:animEffect transition="in" filter="fade">
                                      <p:cBhvr>
                                        <p:cTn id="40" dur="1000"/>
                                        <p:tgtEl>
                                          <p:spTgt spid="26626">
                                            <p:txEl>
                                              <p:pRg st="3" end="3"/>
                                            </p:txEl>
                                          </p:spTgt>
                                        </p:tgtEl>
                                      </p:cBhvr>
                                    </p:animEffect>
                                    <p:anim calcmode="lin" valueType="num">
                                      <p:cBhvr>
                                        <p:cTn id="41" dur="10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66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6626">
                                            <p:txEl>
                                              <p:pRg st="4" end="4"/>
                                            </p:txEl>
                                          </p:spTgt>
                                        </p:tgtEl>
                                        <p:attrNameLst>
                                          <p:attrName>style.visibility</p:attrName>
                                        </p:attrNameLst>
                                      </p:cBhvr>
                                      <p:to>
                                        <p:strVal val="visible"/>
                                      </p:to>
                                    </p:set>
                                    <p:animEffect transition="in" filter="fade">
                                      <p:cBhvr>
                                        <p:cTn id="47" dur="1000"/>
                                        <p:tgtEl>
                                          <p:spTgt spid="26626">
                                            <p:txEl>
                                              <p:pRg st="4" end="4"/>
                                            </p:txEl>
                                          </p:spTgt>
                                        </p:tgtEl>
                                      </p:cBhvr>
                                    </p:animEffect>
                                    <p:anim calcmode="lin" valueType="num">
                                      <p:cBhvr>
                                        <p:cTn id="48"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293938" y="917575"/>
            <a:ext cx="6675437" cy="5940425"/>
          </a:xfrm>
          <a:prstGeom prst="rect">
            <a:avLst/>
          </a:prstGeom>
          <a:noFill/>
          <a:ln w="9525">
            <a:noFill/>
            <a:miter lim="800000"/>
            <a:headEnd/>
            <a:tailEnd/>
          </a:ln>
        </p:spPr>
        <p:txBody>
          <a:bodyPr>
            <a:spAutoFit/>
          </a:bodyPr>
          <a:lstStyle/>
          <a:p>
            <a:pPr algn="l"/>
            <a:r>
              <a:rPr lang="it-IT" sz="2000" b="1" i="0" dirty="0"/>
              <a:t>Secondo l'antica tradizione, questo vangelo ha visto la luce nelle regioni della Siria, probabilmente nella comunità di </a:t>
            </a:r>
            <a:r>
              <a:rPr lang="it-IT" sz="2000" b="1" i="0" dirty="0" err="1"/>
              <a:t>Antiochia</a:t>
            </a:r>
            <a:r>
              <a:rPr lang="it-IT" sz="2000" b="1" i="0" dirty="0"/>
              <a:t>. </a:t>
            </a:r>
          </a:p>
          <a:p>
            <a:pPr algn="l"/>
            <a:r>
              <a:rPr lang="it-IT" sz="2000" b="1" i="0" dirty="0"/>
              <a:t>Matteo ha usato come fonte principale e testo base il Vangelo ellenista: in esso ha inserito i discorsi che ha tratto dal Vangelo dei timorati di Dio, ma raggruppandoli e fondendoli in modo originale, secondo propri criteri compositivi. Inoltre ha aggiunto altri brani che gli sono esclusivi, traendoli dai propri ricordi, dalle tradizioni orali o forse anche da altre fonti scritte che non possiamo ricostruire. </a:t>
            </a:r>
          </a:p>
          <a:p>
            <a:pPr algn="l"/>
            <a:r>
              <a:rPr lang="it-IT" sz="2000" b="1" i="0" dirty="0"/>
              <a:t>Inoltre Matteo presenta uno stadio evoluto del pensiero cristiano; conosce per certa la caduta di Gerusalemme dell'anno 70; si pone in netto e forte contrasto con il gruppo fariseo </a:t>
            </a:r>
            <a:r>
              <a:rPr lang="it-IT" sz="2000" b="1" i="0" dirty="0" err="1"/>
              <a:t>integrista</a:t>
            </a:r>
            <a:r>
              <a:rPr lang="it-IT" sz="2000" b="1" i="0" dirty="0"/>
              <a:t> che, dopo la fine del Tempio, aveva assunto la guida del superstite mondo giudaico. </a:t>
            </a:r>
          </a:p>
          <a:p>
            <a:pPr algn="l"/>
            <a:r>
              <a:rPr lang="it-IT" sz="2000" b="1" i="0" dirty="0"/>
              <a:t>L'autore, insieme alla sua comunità, si sente un rabbino cristiano, uno «scriba divenuto discepolo del Regno dei cieli» (</a:t>
            </a:r>
            <a:r>
              <a:rPr lang="it-IT" sz="2000" b="1" i="0" dirty="0" err="1"/>
              <a:t>cf</a:t>
            </a:r>
            <a:r>
              <a:rPr lang="it-IT" sz="2000" b="1" i="0" dirty="0"/>
              <a:t> Mt 13,52).</a:t>
            </a:r>
            <a:r>
              <a:rPr lang="it-IT" sz="2000" i="0" dirty="0"/>
              <a:t> </a:t>
            </a:r>
          </a:p>
        </p:txBody>
      </p:sp>
      <p:pic>
        <p:nvPicPr>
          <p:cNvPr id="27651" name="Picture 5" descr="Matteo-1"/>
          <p:cNvPicPr>
            <a:picLocks noChangeAspect="1" noChangeArrowheads="1"/>
          </p:cNvPicPr>
          <p:nvPr/>
        </p:nvPicPr>
        <p:blipFill>
          <a:blip r:embed="rId2" cstate="print"/>
          <a:srcRect/>
          <a:stretch>
            <a:fillRect/>
          </a:stretch>
        </p:blipFill>
        <p:spPr bwMode="auto">
          <a:xfrm>
            <a:off x="0" y="915988"/>
            <a:ext cx="2355850" cy="5391150"/>
          </a:xfrm>
          <a:prstGeom prst="rect">
            <a:avLst/>
          </a:prstGeom>
          <a:noFill/>
          <a:ln w="9525">
            <a:noFill/>
            <a:miter lim="800000"/>
            <a:headEnd/>
            <a:tailEnd/>
          </a:ln>
        </p:spPr>
      </p:pic>
      <p:sp>
        <p:nvSpPr>
          <p:cNvPr id="48135" name="Text Box 7"/>
          <p:cNvSpPr txBox="1">
            <a:spLocks noChangeArrowheads="1"/>
          </p:cNvSpPr>
          <p:nvPr/>
        </p:nvSpPr>
        <p:spPr bwMode="auto">
          <a:xfrm>
            <a:off x="292100" y="436563"/>
            <a:ext cx="1770063" cy="457200"/>
          </a:xfrm>
          <a:prstGeom prst="rect">
            <a:avLst/>
          </a:prstGeom>
          <a:noFill/>
          <a:ln w="9525">
            <a:noFill/>
            <a:miter lim="800000"/>
            <a:headEnd/>
            <a:tailEnd/>
          </a:ln>
          <a:effectLst/>
        </p:spPr>
        <p:txBody>
          <a:bodyPr>
            <a:spAutoFit/>
          </a:bodyPr>
          <a:lstStyle/>
          <a:p>
            <a:pPr algn="l">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MATTEO</a:t>
            </a:r>
          </a:p>
        </p:txBody>
      </p:sp>
      <p:sp>
        <p:nvSpPr>
          <p:cNvPr id="5" name="Segnaposto data 4"/>
          <p:cNvSpPr>
            <a:spLocks noGrp="1"/>
          </p:cNvSpPr>
          <p:nvPr>
            <p:ph type="dt" sz="quarter" idx="10"/>
          </p:nvPr>
        </p:nvSpPr>
        <p:spPr/>
        <p:txBody>
          <a:bodyPr/>
          <a:lstStyle/>
          <a:p>
            <a:pPr>
              <a:defRPr/>
            </a:pPr>
            <a:fld id="{0DD722B2-9CEB-4F8B-AA2E-EF26C09BBE6D}"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2A0DA988-AF37-470F-A5D9-0769978E129F}" type="slidenum">
              <a:rPr lang="it-IT" smtClean="0"/>
              <a:pPr>
                <a:defRPr/>
              </a:pPr>
              <a:t>26</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p:cTn id="7" dur="1000" fill="hold"/>
                                        <p:tgtEl>
                                          <p:spTgt spid="48135"/>
                                        </p:tgtEl>
                                        <p:attrNameLst>
                                          <p:attrName>ppt_w</p:attrName>
                                        </p:attrNameLst>
                                      </p:cBhvr>
                                      <p:tavLst>
                                        <p:tav tm="0">
                                          <p:val>
                                            <p:strVal val="#ppt_w*0.70"/>
                                          </p:val>
                                        </p:tav>
                                        <p:tav tm="100000">
                                          <p:val>
                                            <p:strVal val="#ppt_w"/>
                                          </p:val>
                                        </p:tav>
                                      </p:tavLst>
                                    </p:anim>
                                    <p:anim calcmode="lin" valueType="num">
                                      <p:cBhvr>
                                        <p:cTn id="8" dur="1000" fill="hold"/>
                                        <p:tgtEl>
                                          <p:spTgt spid="48135"/>
                                        </p:tgtEl>
                                        <p:attrNameLst>
                                          <p:attrName>ppt_h</p:attrName>
                                        </p:attrNameLst>
                                      </p:cBhvr>
                                      <p:tavLst>
                                        <p:tav tm="0">
                                          <p:val>
                                            <p:strVal val="#ppt_h"/>
                                          </p:val>
                                        </p:tav>
                                        <p:tav tm="100000">
                                          <p:val>
                                            <p:strVal val="#ppt_h"/>
                                          </p:val>
                                        </p:tav>
                                      </p:tavLst>
                                    </p:anim>
                                    <p:animEffect transition="in" filter="fade">
                                      <p:cBhvr>
                                        <p:cTn id="9" dur="1000"/>
                                        <p:tgtEl>
                                          <p:spTgt spid="4813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7651"/>
                                        </p:tgtEl>
                                        <p:attrNameLst>
                                          <p:attrName>style.visibility</p:attrName>
                                        </p:attrNameLst>
                                      </p:cBhvr>
                                      <p:to>
                                        <p:strVal val="visible"/>
                                      </p:to>
                                    </p:set>
                                    <p:animEffect transition="in" filter="wheel(4)">
                                      <p:cBhvr>
                                        <p:cTn id="14" dur="2000"/>
                                        <p:tgtEl>
                                          <p:spTgt spid="2765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650">
                                            <p:txEl>
                                              <p:pRg st="0" end="0"/>
                                            </p:txEl>
                                          </p:spTgt>
                                        </p:tgtEl>
                                        <p:attrNameLst>
                                          <p:attrName>style.visibility</p:attrName>
                                        </p:attrNameLst>
                                      </p:cBhvr>
                                      <p:to>
                                        <p:strVal val="visible"/>
                                      </p:to>
                                    </p:set>
                                    <p:animEffect transition="in" filter="fade">
                                      <p:cBhvr>
                                        <p:cTn id="19" dur="1000"/>
                                        <p:tgtEl>
                                          <p:spTgt spid="27650">
                                            <p:txEl>
                                              <p:pRg st="0" end="0"/>
                                            </p:txEl>
                                          </p:spTgt>
                                        </p:tgtEl>
                                      </p:cBhvr>
                                    </p:animEffect>
                                    <p:anim calcmode="lin" valueType="num">
                                      <p:cBhvr>
                                        <p:cTn id="20"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7650">
                                            <p:txEl>
                                              <p:pRg st="1" end="1"/>
                                            </p:txEl>
                                          </p:spTgt>
                                        </p:tgtEl>
                                        <p:attrNameLst>
                                          <p:attrName>style.visibility</p:attrName>
                                        </p:attrNameLst>
                                      </p:cBhvr>
                                      <p:to>
                                        <p:strVal val="visible"/>
                                      </p:to>
                                    </p:set>
                                    <p:animEffect transition="in" filter="fade">
                                      <p:cBhvr>
                                        <p:cTn id="26" dur="1000"/>
                                        <p:tgtEl>
                                          <p:spTgt spid="27650">
                                            <p:txEl>
                                              <p:pRg st="1" end="1"/>
                                            </p:txEl>
                                          </p:spTgt>
                                        </p:tgtEl>
                                      </p:cBhvr>
                                    </p:animEffect>
                                    <p:anim calcmode="lin" valueType="num">
                                      <p:cBhvr>
                                        <p:cTn id="27"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7650">
                                            <p:txEl>
                                              <p:pRg st="2" end="2"/>
                                            </p:txEl>
                                          </p:spTgt>
                                        </p:tgtEl>
                                        <p:attrNameLst>
                                          <p:attrName>style.visibility</p:attrName>
                                        </p:attrNameLst>
                                      </p:cBhvr>
                                      <p:to>
                                        <p:strVal val="visible"/>
                                      </p:to>
                                    </p:set>
                                    <p:animEffect transition="in" filter="fade">
                                      <p:cBhvr>
                                        <p:cTn id="33" dur="1000"/>
                                        <p:tgtEl>
                                          <p:spTgt spid="27650">
                                            <p:txEl>
                                              <p:pRg st="2" end="2"/>
                                            </p:txEl>
                                          </p:spTgt>
                                        </p:tgtEl>
                                      </p:cBhvr>
                                    </p:animEffect>
                                    <p:anim calcmode="lin" valueType="num">
                                      <p:cBhvr>
                                        <p:cTn id="34"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76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7650">
                                            <p:txEl>
                                              <p:pRg st="3" end="3"/>
                                            </p:txEl>
                                          </p:spTgt>
                                        </p:tgtEl>
                                        <p:attrNameLst>
                                          <p:attrName>style.visibility</p:attrName>
                                        </p:attrNameLst>
                                      </p:cBhvr>
                                      <p:to>
                                        <p:strVal val="visible"/>
                                      </p:to>
                                    </p:set>
                                    <p:animEffect transition="in" filter="fade">
                                      <p:cBhvr>
                                        <p:cTn id="40" dur="1000"/>
                                        <p:tgtEl>
                                          <p:spTgt spid="27650">
                                            <p:txEl>
                                              <p:pRg st="3" end="3"/>
                                            </p:txEl>
                                          </p:spTgt>
                                        </p:tgtEl>
                                      </p:cBhvr>
                                    </p:animEffect>
                                    <p:anim calcmode="lin" valueType="num">
                                      <p:cBhvr>
                                        <p:cTn id="41" dur="1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76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357438" y="609600"/>
            <a:ext cx="6597650" cy="6248400"/>
          </a:xfrm>
          <a:prstGeom prst="rect">
            <a:avLst/>
          </a:prstGeom>
          <a:noFill/>
          <a:ln w="9525">
            <a:noFill/>
            <a:miter lim="800000"/>
            <a:headEnd/>
            <a:tailEnd/>
          </a:ln>
        </p:spPr>
        <p:txBody>
          <a:bodyPr>
            <a:spAutoFit/>
          </a:bodyPr>
          <a:lstStyle/>
          <a:p>
            <a:pPr algn="l"/>
            <a:r>
              <a:rPr lang="it-IT" sz="2000" b="1" i="0" dirty="0"/>
              <a:t>Luca stesso ci dice, nel prologo del suo vangelo, il criterio che ha seguito per la redazione (</a:t>
            </a:r>
            <a:r>
              <a:rPr lang="it-IT" sz="2000" b="1" i="0" dirty="0" err="1"/>
              <a:t>Lc</a:t>
            </a:r>
            <a:r>
              <a:rPr lang="it-IT" sz="2000" b="1" i="0" dirty="0"/>
              <a:t> 1,1-4). </a:t>
            </a:r>
          </a:p>
          <a:p>
            <a:pPr algn="l"/>
            <a:r>
              <a:rPr lang="it-IT" sz="2000" b="1" i="0" dirty="0"/>
              <a:t>Ne vengono fuori importanti informazioni: </a:t>
            </a:r>
          </a:p>
          <a:p>
            <a:pPr algn="l"/>
            <a:r>
              <a:rPr lang="it-IT" sz="2000" b="1" i="0" dirty="0"/>
              <a:t>i testimoni iniziali hanno trasmesso notizia degli eventi; </a:t>
            </a:r>
          </a:p>
          <a:p>
            <a:pPr algn="l"/>
            <a:r>
              <a:rPr lang="it-IT" sz="2000" b="1" i="0" dirty="0"/>
              <a:t>Luca sa che molti hanno lavorato a scrivere queste tradizioni; egli ha tenuto conto di questi scritti, ma ugualmente ha fatto una ricerca personale, raccogliendo anche tradizioni non scritte; ha voluto comporre un racconto ordinato. Sembra dunque che Luca abbia sviluppato il Vangelo paolino (Luca segue Paolo nelle varie peregrinazioni), integrandolo con i dati del Vangelo dei timorati di Dio, conosciuto probabilmente a Cesarea durante la prigionia di Paolo degli anni 58-60. </a:t>
            </a:r>
            <a:endParaRPr lang="it-IT" sz="2000" b="1" i="0" dirty="0" smtClean="0"/>
          </a:p>
          <a:p>
            <a:pPr algn="l"/>
            <a:r>
              <a:rPr lang="it-IT" sz="2000" b="1" i="0" dirty="0" smtClean="0"/>
              <a:t>A </a:t>
            </a:r>
            <a:r>
              <a:rPr lang="it-IT" sz="2000" b="1" i="0" dirty="0"/>
              <a:t>differenza di Matteo, Luca conserva l'ordine primitivo che trova in questa seconda fonte, e ne riporta il materiale in due blocchi che inserisce nel corpo del Vangelo paolino. Inoltre, Luca ha completato queste fonti con molto altro materiale che gli è proprio, avendolo conosciuto grazie alle ricerche effettuate. La tradizione colloca l'origine del vangelo di Luca nelle regioni greche. </a:t>
            </a:r>
          </a:p>
        </p:txBody>
      </p:sp>
      <p:pic>
        <p:nvPicPr>
          <p:cNvPr id="28675" name="Picture 5" descr="luca-1"/>
          <p:cNvPicPr>
            <a:picLocks noChangeAspect="1" noChangeArrowheads="1"/>
          </p:cNvPicPr>
          <p:nvPr/>
        </p:nvPicPr>
        <p:blipFill>
          <a:blip r:embed="rId2" cstate="print"/>
          <a:srcRect/>
          <a:stretch>
            <a:fillRect/>
          </a:stretch>
        </p:blipFill>
        <p:spPr bwMode="auto">
          <a:xfrm>
            <a:off x="0" y="855663"/>
            <a:ext cx="2497138" cy="5451475"/>
          </a:xfrm>
          <a:prstGeom prst="rect">
            <a:avLst/>
          </a:prstGeom>
          <a:noFill/>
          <a:ln w="9525">
            <a:noFill/>
            <a:miter lim="800000"/>
            <a:headEnd/>
            <a:tailEnd/>
          </a:ln>
        </p:spPr>
      </p:pic>
      <p:sp>
        <p:nvSpPr>
          <p:cNvPr id="49159" name="Text Box 7"/>
          <p:cNvSpPr txBox="1">
            <a:spLocks noChangeArrowheads="1"/>
          </p:cNvSpPr>
          <p:nvPr/>
        </p:nvSpPr>
        <p:spPr bwMode="auto">
          <a:xfrm>
            <a:off x="523875" y="406400"/>
            <a:ext cx="1566863"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LUCA</a:t>
            </a:r>
          </a:p>
        </p:txBody>
      </p:sp>
      <p:sp>
        <p:nvSpPr>
          <p:cNvPr id="5" name="Segnaposto data 4"/>
          <p:cNvSpPr>
            <a:spLocks noGrp="1"/>
          </p:cNvSpPr>
          <p:nvPr>
            <p:ph type="dt" sz="quarter" idx="10"/>
          </p:nvPr>
        </p:nvSpPr>
        <p:spPr/>
        <p:txBody>
          <a:bodyPr/>
          <a:lstStyle/>
          <a:p>
            <a:pPr>
              <a:defRPr/>
            </a:pPr>
            <a:fld id="{9C3AD68C-B4B5-4594-8FFE-D2C80E7E9C4C}"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54E128BC-5779-4E18-9AFE-981A75E00DA6}" type="slidenum">
              <a:rPr lang="it-IT" smtClean="0"/>
              <a:pPr>
                <a:defRPr/>
              </a:pPr>
              <a:t>27</a:t>
            </a:fld>
            <a:endParaRPr lang="it-IT"/>
          </a:p>
        </p:txBody>
      </p:sp>
      <p:sp>
        <p:nvSpPr>
          <p:cNvPr id="7" name="Text Box 3"/>
          <p:cNvSpPr txBox="1">
            <a:spLocks noChangeArrowheads="1"/>
          </p:cNvSpPr>
          <p:nvPr/>
        </p:nvSpPr>
        <p:spPr bwMode="auto">
          <a:xfrm>
            <a:off x="2690813" y="0"/>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 calcmode="lin" valueType="num">
                                      <p:cBhvr>
                                        <p:cTn id="7" dur="1000" fill="hold"/>
                                        <p:tgtEl>
                                          <p:spTgt spid="49159"/>
                                        </p:tgtEl>
                                        <p:attrNameLst>
                                          <p:attrName>ppt_w</p:attrName>
                                        </p:attrNameLst>
                                      </p:cBhvr>
                                      <p:tavLst>
                                        <p:tav tm="0">
                                          <p:val>
                                            <p:strVal val="#ppt_w*0.70"/>
                                          </p:val>
                                        </p:tav>
                                        <p:tav tm="100000">
                                          <p:val>
                                            <p:strVal val="#ppt_w"/>
                                          </p:val>
                                        </p:tav>
                                      </p:tavLst>
                                    </p:anim>
                                    <p:anim calcmode="lin" valueType="num">
                                      <p:cBhvr>
                                        <p:cTn id="8" dur="1000" fill="hold"/>
                                        <p:tgtEl>
                                          <p:spTgt spid="49159"/>
                                        </p:tgtEl>
                                        <p:attrNameLst>
                                          <p:attrName>ppt_h</p:attrName>
                                        </p:attrNameLst>
                                      </p:cBhvr>
                                      <p:tavLst>
                                        <p:tav tm="0">
                                          <p:val>
                                            <p:strVal val="#ppt_h"/>
                                          </p:val>
                                        </p:tav>
                                        <p:tav tm="100000">
                                          <p:val>
                                            <p:strVal val="#ppt_h"/>
                                          </p:val>
                                        </p:tav>
                                      </p:tavLst>
                                    </p:anim>
                                    <p:animEffect transition="in" filter="fade">
                                      <p:cBhvr>
                                        <p:cTn id="9" dur="1000"/>
                                        <p:tgtEl>
                                          <p:spTgt spid="4915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wheel(4)">
                                      <p:cBhvr>
                                        <p:cTn id="14" dur="2000"/>
                                        <p:tgtEl>
                                          <p:spTgt spid="2867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674">
                                            <p:txEl>
                                              <p:pRg st="1" end="1"/>
                                            </p:txEl>
                                          </p:spTgt>
                                        </p:tgtEl>
                                        <p:attrNameLst>
                                          <p:attrName>style.visibility</p:attrName>
                                        </p:attrNameLst>
                                      </p:cBhvr>
                                      <p:to>
                                        <p:strVal val="visible"/>
                                      </p:to>
                                    </p:set>
                                    <p:animEffect transition="in" filter="fade">
                                      <p:cBhvr>
                                        <p:cTn id="19" dur="1000"/>
                                        <p:tgtEl>
                                          <p:spTgt spid="28674">
                                            <p:txEl>
                                              <p:pRg st="1" end="1"/>
                                            </p:txEl>
                                          </p:spTgt>
                                        </p:tgtEl>
                                      </p:cBhvr>
                                    </p:animEffect>
                                    <p:anim calcmode="lin" valueType="num">
                                      <p:cBhvr>
                                        <p:cTn id="20" dur="10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867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674">
                                            <p:txEl>
                                              <p:pRg st="2" end="2"/>
                                            </p:txEl>
                                          </p:spTgt>
                                        </p:tgtEl>
                                        <p:attrNameLst>
                                          <p:attrName>style.visibility</p:attrName>
                                        </p:attrNameLst>
                                      </p:cBhvr>
                                      <p:to>
                                        <p:strVal val="visible"/>
                                      </p:to>
                                    </p:set>
                                    <p:animEffect transition="in" filter="fade">
                                      <p:cBhvr>
                                        <p:cTn id="24" dur="1000"/>
                                        <p:tgtEl>
                                          <p:spTgt spid="28674">
                                            <p:txEl>
                                              <p:pRg st="2" end="2"/>
                                            </p:txEl>
                                          </p:spTgt>
                                        </p:tgtEl>
                                      </p:cBhvr>
                                    </p:animEffect>
                                    <p:anim calcmode="lin" valueType="num">
                                      <p:cBhvr>
                                        <p:cTn id="25" dur="10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867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8674">
                                            <p:txEl>
                                              <p:pRg st="3" end="3"/>
                                            </p:txEl>
                                          </p:spTgt>
                                        </p:tgtEl>
                                        <p:attrNameLst>
                                          <p:attrName>style.visibility</p:attrName>
                                        </p:attrNameLst>
                                      </p:cBhvr>
                                      <p:to>
                                        <p:strVal val="visible"/>
                                      </p:to>
                                    </p:set>
                                    <p:animEffect transition="in" filter="fade">
                                      <p:cBhvr>
                                        <p:cTn id="29" dur="1000"/>
                                        <p:tgtEl>
                                          <p:spTgt spid="28674">
                                            <p:txEl>
                                              <p:pRg st="3" end="3"/>
                                            </p:txEl>
                                          </p:spTgt>
                                        </p:tgtEl>
                                      </p:cBhvr>
                                    </p:animEffect>
                                    <p:anim calcmode="lin" valueType="num">
                                      <p:cBhvr>
                                        <p:cTn id="30" dur="10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86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8674">
                                            <p:txEl>
                                              <p:pRg st="4" end="4"/>
                                            </p:txEl>
                                          </p:spTgt>
                                        </p:tgtEl>
                                        <p:attrNameLst>
                                          <p:attrName>style.visibility</p:attrName>
                                        </p:attrNameLst>
                                      </p:cBhvr>
                                      <p:to>
                                        <p:strVal val="visible"/>
                                      </p:to>
                                    </p:set>
                                    <p:animEffect transition="in" filter="fade">
                                      <p:cBhvr>
                                        <p:cTn id="36" dur="1000"/>
                                        <p:tgtEl>
                                          <p:spTgt spid="28674">
                                            <p:txEl>
                                              <p:pRg st="4" end="4"/>
                                            </p:txEl>
                                          </p:spTgt>
                                        </p:tgtEl>
                                      </p:cBhvr>
                                    </p:animEffect>
                                    <p:anim calcmode="lin" valueType="num">
                                      <p:cBhvr>
                                        <p:cTn id="37" dur="10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867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AutoShape 5"/>
          <p:cNvSpPr>
            <a:spLocks noChangeArrowheads="1"/>
          </p:cNvSpPr>
          <p:nvPr/>
        </p:nvSpPr>
        <p:spPr bwMode="auto">
          <a:xfrm>
            <a:off x="3235325" y="247650"/>
            <a:ext cx="2738438" cy="842963"/>
          </a:xfrm>
          <a:prstGeom prst="horizontalScroll">
            <a:avLst>
              <a:gd name="adj" fmla="val 12500"/>
            </a:avLst>
          </a:prstGeom>
          <a:gradFill rotWithShape="1">
            <a:gsLst>
              <a:gs pos="0">
                <a:srgbClr val="FFFF99"/>
              </a:gs>
              <a:gs pos="100000">
                <a:srgbClr val="FFCC99"/>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i="0">
                <a:solidFill>
                  <a:srgbClr val="CC0000"/>
                </a:solidFill>
                <a:latin typeface="Faustant" pitchFamily="2" charset="0"/>
              </a:rPr>
              <a:t>Vangelo dei dodici</a:t>
            </a:r>
          </a:p>
          <a:p>
            <a:pPr algn="ctr">
              <a:defRPr/>
            </a:pPr>
            <a:r>
              <a:rPr lang="it-IT" i="0">
                <a:solidFill>
                  <a:srgbClr val="663300"/>
                </a:solidFill>
                <a:latin typeface="Faustant" pitchFamily="2" charset="0"/>
              </a:rPr>
              <a:t>Gerusalemme</a:t>
            </a:r>
          </a:p>
        </p:txBody>
      </p:sp>
      <p:sp>
        <p:nvSpPr>
          <p:cNvPr id="50186" name="AutoShape 10"/>
          <p:cNvSpPr>
            <a:spLocks noChangeArrowheads="1"/>
          </p:cNvSpPr>
          <p:nvPr/>
        </p:nvSpPr>
        <p:spPr bwMode="auto">
          <a:xfrm>
            <a:off x="330200" y="1362075"/>
            <a:ext cx="2738438" cy="960438"/>
          </a:xfrm>
          <a:prstGeom prst="horizontalScroll">
            <a:avLst>
              <a:gd name="adj" fmla="val 12500"/>
            </a:avLst>
          </a:prstGeom>
          <a:gradFill rotWithShape="1">
            <a:gsLst>
              <a:gs pos="0">
                <a:srgbClr val="FFFF99"/>
              </a:gs>
              <a:gs pos="100000">
                <a:srgbClr val="FFCC99"/>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i="0">
                <a:solidFill>
                  <a:srgbClr val="CC0000"/>
                </a:solidFill>
                <a:latin typeface="Faustant" pitchFamily="2" charset="0"/>
              </a:rPr>
              <a:t>Vangelo Ellenista</a:t>
            </a:r>
          </a:p>
          <a:p>
            <a:pPr algn="ctr">
              <a:defRPr/>
            </a:pPr>
            <a:r>
              <a:rPr lang="it-IT" i="0">
                <a:solidFill>
                  <a:srgbClr val="663300"/>
                </a:solidFill>
                <a:latin typeface="Faustant" pitchFamily="2" charset="0"/>
              </a:rPr>
              <a:t>Antiochia di Siria</a:t>
            </a:r>
          </a:p>
        </p:txBody>
      </p:sp>
      <p:sp>
        <p:nvSpPr>
          <p:cNvPr id="50187" name="AutoShape 11"/>
          <p:cNvSpPr>
            <a:spLocks noChangeArrowheads="1"/>
          </p:cNvSpPr>
          <p:nvPr/>
        </p:nvSpPr>
        <p:spPr bwMode="auto">
          <a:xfrm>
            <a:off x="6238875" y="1231900"/>
            <a:ext cx="2652713" cy="873125"/>
          </a:xfrm>
          <a:prstGeom prst="horizontalScroll">
            <a:avLst>
              <a:gd name="adj" fmla="val 12500"/>
            </a:avLst>
          </a:prstGeom>
          <a:gradFill rotWithShape="1">
            <a:gsLst>
              <a:gs pos="0">
                <a:srgbClr val="FFFF99"/>
              </a:gs>
              <a:gs pos="100000">
                <a:srgbClr val="FFCC99"/>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i="0">
                <a:solidFill>
                  <a:srgbClr val="CC0000"/>
                </a:solidFill>
                <a:latin typeface="Faustant" pitchFamily="2" charset="0"/>
              </a:rPr>
              <a:t>Vangelo Paolino</a:t>
            </a:r>
          </a:p>
          <a:p>
            <a:pPr algn="ctr">
              <a:defRPr/>
            </a:pPr>
            <a:r>
              <a:rPr lang="it-IT" i="0">
                <a:solidFill>
                  <a:srgbClr val="663300"/>
                </a:solidFill>
                <a:latin typeface="Faustant" pitchFamily="2" charset="0"/>
              </a:rPr>
              <a:t>Efeso - Filippi</a:t>
            </a:r>
          </a:p>
        </p:txBody>
      </p:sp>
      <p:sp>
        <p:nvSpPr>
          <p:cNvPr id="50188" name="AutoShape 12"/>
          <p:cNvSpPr>
            <a:spLocks noChangeArrowheads="1"/>
          </p:cNvSpPr>
          <p:nvPr/>
        </p:nvSpPr>
        <p:spPr bwMode="auto">
          <a:xfrm>
            <a:off x="3062288" y="2230438"/>
            <a:ext cx="3086100" cy="1206500"/>
          </a:xfrm>
          <a:prstGeom prst="horizontalScroll">
            <a:avLst>
              <a:gd name="adj" fmla="val 12500"/>
            </a:avLst>
          </a:prstGeom>
          <a:gradFill rotWithShape="1">
            <a:gsLst>
              <a:gs pos="0">
                <a:srgbClr val="FFFF99"/>
              </a:gs>
              <a:gs pos="100000">
                <a:srgbClr val="FFCC99"/>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i="0">
                <a:solidFill>
                  <a:srgbClr val="008000"/>
                </a:solidFill>
                <a:latin typeface="Faustant" pitchFamily="2" charset="0"/>
              </a:rPr>
              <a:t>Vangelo dei </a:t>
            </a:r>
          </a:p>
          <a:p>
            <a:pPr algn="ctr">
              <a:defRPr/>
            </a:pPr>
            <a:r>
              <a:rPr lang="it-IT" i="0">
                <a:solidFill>
                  <a:srgbClr val="008000"/>
                </a:solidFill>
                <a:latin typeface="Faustant" pitchFamily="2" charset="0"/>
              </a:rPr>
              <a:t>Timorati di Dio</a:t>
            </a:r>
          </a:p>
          <a:p>
            <a:pPr algn="ctr">
              <a:defRPr/>
            </a:pPr>
            <a:r>
              <a:rPr lang="it-IT" i="0">
                <a:solidFill>
                  <a:srgbClr val="663300"/>
                </a:solidFill>
                <a:latin typeface="Faustant" pitchFamily="2" charset="0"/>
              </a:rPr>
              <a:t>Cesarea Marittima</a:t>
            </a:r>
          </a:p>
        </p:txBody>
      </p:sp>
      <p:sp>
        <p:nvSpPr>
          <p:cNvPr id="50190" name="AutoShape 14"/>
          <p:cNvSpPr>
            <a:spLocks noChangeArrowheads="1"/>
          </p:cNvSpPr>
          <p:nvPr/>
        </p:nvSpPr>
        <p:spPr bwMode="auto">
          <a:xfrm>
            <a:off x="7566025" y="3436938"/>
            <a:ext cx="1214438" cy="1038225"/>
          </a:xfrm>
          <a:prstGeom prst="horizontalScroll">
            <a:avLst>
              <a:gd name="adj" fmla="val 12500"/>
            </a:avLst>
          </a:prstGeom>
          <a:gradFill rotWithShape="1">
            <a:gsLst>
              <a:gs pos="0">
                <a:srgbClr val="FFFF99"/>
              </a:gs>
              <a:gs pos="100000">
                <a:srgbClr val="FFCC99"/>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i="0">
                <a:solidFill>
                  <a:srgbClr val="800080"/>
                </a:solidFill>
                <a:latin typeface="Faustant" pitchFamily="2" charset="0"/>
              </a:rPr>
              <a:t>Fonti</a:t>
            </a:r>
          </a:p>
          <a:p>
            <a:pPr algn="ctr">
              <a:defRPr/>
            </a:pPr>
            <a:r>
              <a:rPr lang="it-IT" i="0">
                <a:solidFill>
                  <a:srgbClr val="800080"/>
                </a:solidFill>
                <a:latin typeface="Faustant" pitchFamily="2" charset="0"/>
              </a:rPr>
              <a:t>proprie</a:t>
            </a:r>
          </a:p>
        </p:txBody>
      </p:sp>
      <p:sp>
        <p:nvSpPr>
          <p:cNvPr id="50191" name="AutoShape 15"/>
          <p:cNvSpPr>
            <a:spLocks noChangeArrowheads="1"/>
          </p:cNvSpPr>
          <p:nvPr/>
        </p:nvSpPr>
        <p:spPr bwMode="auto">
          <a:xfrm>
            <a:off x="1479550" y="5183188"/>
            <a:ext cx="1857375" cy="1117600"/>
          </a:xfrm>
          <a:prstGeom prst="verticalScroll">
            <a:avLst>
              <a:gd name="adj" fmla="val 12500"/>
            </a:avLst>
          </a:prstGeom>
          <a:gradFill rotWithShape="1">
            <a:gsLst>
              <a:gs pos="0">
                <a:srgbClr val="FFCC99"/>
              </a:gs>
              <a:gs pos="100000">
                <a:srgbClr val="FFFF66"/>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sz="2000" i="0">
                <a:latin typeface="Faustant" pitchFamily="2" charset="0"/>
              </a:rPr>
              <a:t>MATTEO</a:t>
            </a:r>
          </a:p>
        </p:txBody>
      </p:sp>
      <p:sp>
        <p:nvSpPr>
          <p:cNvPr id="50192" name="AutoShape 16"/>
          <p:cNvSpPr>
            <a:spLocks noChangeArrowheads="1"/>
          </p:cNvSpPr>
          <p:nvPr/>
        </p:nvSpPr>
        <p:spPr bwMode="auto">
          <a:xfrm>
            <a:off x="3690938" y="5165725"/>
            <a:ext cx="1857375" cy="1117600"/>
          </a:xfrm>
          <a:prstGeom prst="verticalScroll">
            <a:avLst>
              <a:gd name="adj" fmla="val 12500"/>
            </a:avLst>
          </a:prstGeom>
          <a:gradFill rotWithShape="1">
            <a:gsLst>
              <a:gs pos="0">
                <a:srgbClr val="FFCC99"/>
              </a:gs>
              <a:gs pos="100000">
                <a:srgbClr val="FFFF66"/>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sz="2000" i="0">
                <a:latin typeface="Faustant" pitchFamily="2" charset="0"/>
              </a:rPr>
              <a:t>MARCO</a:t>
            </a:r>
          </a:p>
        </p:txBody>
      </p:sp>
      <p:sp>
        <p:nvSpPr>
          <p:cNvPr id="50193" name="AutoShape 17"/>
          <p:cNvSpPr>
            <a:spLocks noChangeArrowheads="1"/>
          </p:cNvSpPr>
          <p:nvPr/>
        </p:nvSpPr>
        <p:spPr bwMode="auto">
          <a:xfrm>
            <a:off x="5975350" y="5164138"/>
            <a:ext cx="1857375" cy="1117600"/>
          </a:xfrm>
          <a:prstGeom prst="verticalScroll">
            <a:avLst>
              <a:gd name="adj" fmla="val 12500"/>
            </a:avLst>
          </a:prstGeom>
          <a:gradFill rotWithShape="1">
            <a:gsLst>
              <a:gs pos="0">
                <a:srgbClr val="FFCC99"/>
              </a:gs>
              <a:gs pos="100000">
                <a:srgbClr val="FFFF66"/>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sz="2000" i="0">
                <a:latin typeface="Faustant" pitchFamily="2" charset="0"/>
              </a:rPr>
              <a:t>LUCA</a:t>
            </a:r>
          </a:p>
        </p:txBody>
      </p:sp>
      <p:cxnSp>
        <p:nvCxnSpPr>
          <p:cNvPr id="50194" name="AutoShape 18"/>
          <p:cNvCxnSpPr>
            <a:cxnSpLocks noChangeShapeType="1"/>
            <a:stCxn id="50181" idx="2"/>
            <a:endCxn id="50186" idx="0"/>
          </p:cNvCxnSpPr>
          <p:nvPr/>
        </p:nvCxnSpPr>
        <p:spPr bwMode="auto">
          <a:xfrm flipH="1">
            <a:off x="1700213" y="985838"/>
            <a:ext cx="2905125" cy="496887"/>
          </a:xfrm>
          <a:prstGeom prst="straightConnector1">
            <a:avLst/>
          </a:prstGeom>
          <a:noFill/>
          <a:ln w="28575">
            <a:solidFill>
              <a:srgbClr val="CC0000"/>
            </a:solidFill>
            <a:round/>
            <a:headEnd/>
            <a:tailEnd/>
          </a:ln>
          <a:effectLst>
            <a:outerShdw dist="35921" dir="2700000" algn="ctr" rotWithShape="0">
              <a:schemeClr val="bg2">
                <a:alpha val="50000"/>
              </a:schemeClr>
            </a:outerShdw>
          </a:effectLst>
        </p:spPr>
      </p:cxnSp>
      <p:cxnSp>
        <p:nvCxnSpPr>
          <p:cNvPr id="50195" name="AutoShape 19"/>
          <p:cNvCxnSpPr>
            <a:cxnSpLocks noChangeShapeType="1"/>
            <a:stCxn id="50181" idx="2"/>
            <a:endCxn id="50187" idx="0"/>
          </p:cNvCxnSpPr>
          <p:nvPr/>
        </p:nvCxnSpPr>
        <p:spPr bwMode="auto">
          <a:xfrm>
            <a:off x="4605338" y="985838"/>
            <a:ext cx="2960687" cy="355600"/>
          </a:xfrm>
          <a:prstGeom prst="straightConnector1">
            <a:avLst/>
          </a:prstGeom>
          <a:noFill/>
          <a:ln w="28575">
            <a:solidFill>
              <a:srgbClr val="CC0000"/>
            </a:solidFill>
            <a:round/>
            <a:headEnd/>
            <a:tailEnd/>
          </a:ln>
          <a:effectLst>
            <a:outerShdw dist="35921" dir="2700000" algn="ctr" rotWithShape="0">
              <a:schemeClr val="bg2">
                <a:alpha val="50000"/>
              </a:schemeClr>
            </a:outerShdw>
          </a:effectLst>
        </p:spPr>
      </p:cxnSp>
      <p:cxnSp>
        <p:nvCxnSpPr>
          <p:cNvPr id="50196" name="AutoShape 20"/>
          <p:cNvCxnSpPr>
            <a:cxnSpLocks noChangeShapeType="1"/>
            <a:stCxn id="50188" idx="2"/>
            <a:endCxn id="50191" idx="0"/>
          </p:cNvCxnSpPr>
          <p:nvPr/>
        </p:nvCxnSpPr>
        <p:spPr bwMode="auto">
          <a:xfrm flipH="1">
            <a:off x="2408238" y="3286125"/>
            <a:ext cx="2197100" cy="1897063"/>
          </a:xfrm>
          <a:prstGeom prst="straightConnector1">
            <a:avLst/>
          </a:prstGeom>
          <a:noFill/>
          <a:ln w="28575">
            <a:solidFill>
              <a:srgbClr val="008000"/>
            </a:solidFill>
            <a:round/>
            <a:headEnd/>
            <a:tailEnd/>
          </a:ln>
          <a:effectLst>
            <a:outerShdw dist="35921" dir="2700000" algn="ctr" rotWithShape="0">
              <a:schemeClr val="bg2">
                <a:alpha val="50000"/>
              </a:schemeClr>
            </a:outerShdw>
          </a:effectLst>
        </p:spPr>
      </p:cxnSp>
      <p:cxnSp>
        <p:nvCxnSpPr>
          <p:cNvPr id="50197" name="AutoShape 21"/>
          <p:cNvCxnSpPr>
            <a:cxnSpLocks noChangeShapeType="1"/>
            <a:stCxn id="50188" idx="2"/>
            <a:endCxn id="50193" idx="0"/>
          </p:cNvCxnSpPr>
          <p:nvPr/>
        </p:nvCxnSpPr>
        <p:spPr bwMode="auto">
          <a:xfrm>
            <a:off x="4605338" y="3286125"/>
            <a:ext cx="2298700" cy="1878013"/>
          </a:xfrm>
          <a:prstGeom prst="straightConnector1">
            <a:avLst/>
          </a:prstGeom>
          <a:noFill/>
          <a:ln w="28575">
            <a:solidFill>
              <a:srgbClr val="008000"/>
            </a:solidFill>
            <a:round/>
            <a:headEnd/>
            <a:tailEnd/>
          </a:ln>
          <a:effectLst>
            <a:outerShdw dist="35921" dir="2700000" algn="ctr" rotWithShape="0">
              <a:schemeClr val="bg2">
                <a:alpha val="50000"/>
              </a:schemeClr>
            </a:outerShdw>
          </a:effectLst>
        </p:spPr>
      </p:cxnSp>
      <p:cxnSp>
        <p:nvCxnSpPr>
          <p:cNvPr id="50198" name="AutoShape 22"/>
          <p:cNvCxnSpPr>
            <a:cxnSpLocks noChangeShapeType="1"/>
            <a:stCxn id="50186" idx="2"/>
            <a:endCxn id="50191" idx="0"/>
          </p:cNvCxnSpPr>
          <p:nvPr/>
        </p:nvCxnSpPr>
        <p:spPr bwMode="auto">
          <a:xfrm>
            <a:off x="1700213" y="2201863"/>
            <a:ext cx="708025" cy="2981325"/>
          </a:xfrm>
          <a:prstGeom prst="straightConnector1">
            <a:avLst/>
          </a:prstGeom>
          <a:noFill/>
          <a:ln w="28575">
            <a:solidFill>
              <a:srgbClr val="663300"/>
            </a:solidFill>
            <a:round/>
            <a:headEnd/>
            <a:tailEnd/>
          </a:ln>
          <a:effectLst>
            <a:outerShdw dist="35921" dir="2700000" algn="ctr" rotWithShape="0">
              <a:schemeClr val="bg2">
                <a:alpha val="50000"/>
              </a:schemeClr>
            </a:outerShdw>
          </a:effectLst>
        </p:spPr>
      </p:cxnSp>
      <p:cxnSp>
        <p:nvCxnSpPr>
          <p:cNvPr id="50199" name="AutoShape 23"/>
          <p:cNvCxnSpPr>
            <a:cxnSpLocks noChangeShapeType="1"/>
            <a:stCxn id="50186" idx="2"/>
            <a:endCxn id="50192" idx="0"/>
          </p:cNvCxnSpPr>
          <p:nvPr/>
        </p:nvCxnSpPr>
        <p:spPr bwMode="auto">
          <a:xfrm>
            <a:off x="1700213" y="2201863"/>
            <a:ext cx="2919412" cy="2963862"/>
          </a:xfrm>
          <a:prstGeom prst="straightConnector1">
            <a:avLst/>
          </a:prstGeom>
          <a:noFill/>
          <a:ln w="28575">
            <a:solidFill>
              <a:srgbClr val="663300"/>
            </a:solidFill>
            <a:round/>
            <a:headEnd/>
            <a:tailEnd/>
          </a:ln>
          <a:effectLst>
            <a:outerShdw dist="35921" dir="2700000" algn="ctr" rotWithShape="0">
              <a:schemeClr val="bg2">
                <a:alpha val="50000"/>
              </a:schemeClr>
            </a:outerShdw>
          </a:effectLst>
        </p:spPr>
      </p:cxnSp>
      <p:cxnSp>
        <p:nvCxnSpPr>
          <p:cNvPr id="50200" name="AutoShape 24"/>
          <p:cNvCxnSpPr>
            <a:cxnSpLocks noChangeShapeType="1"/>
            <a:stCxn id="50187" idx="2"/>
            <a:endCxn id="50192" idx="0"/>
          </p:cNvCxnSpPr>
          <p:nvPr/>
        </p:nvCxnSpPr>
        <p:spPr bwMode="auto">
          <a:xfrm flipH="1">
            <a:off x="4619625" y="1995488"/>
            <a:ext cx="2946400" cy="3170237"/>
          </a:xfrm>
          <a:prstGeom prst="straightConnector1">
            <a:avLst/>
          </a:prstGeom>
          <a:noFill/>
          <a:ln w="28575">
            <a:solidFill>
              <a:srgbClr val="663300"/>
            </a:solidFill>
            <a:round/>
            <a:headEnd/>
            <a:tailEnd/>
          </a:ln>
          <a:effectLst>
            <a:outerShdw dist="35921" dir="2700000" algn="ctr" rotWithShape="0">
              <a:schemeClr val="bg2">
                <a:alpha val="50000"/>
              </a:schemeClr>
            </a:outerShdw>
          </a:effectLst>
        </p:spPr>
      </p:cxnSp>
      <p:cxnSp>
        <p:nvCxnSpPr>
          <p:cNvPr id="50201" name="AutoShape 25"/>
          <p:cNvCxnSpPr>
            <a:cxnSpLocks noChangeShapeType="1"/>
            <a:stCxn id="50187" idx="2"/>
            <a:endCxn id="50193" idx="0"/>
          </p:cNvCxnSpPr>
          <p:nvPr/>
        </p:nvCxnSpPr>
        <p:spPr bwMode="auto">
          <a:xfrm flipH="1">
            <a:off x="6904038" y="1995488"/>
            <a:ext cx="661987" cy="3168650"/>
          </a:xfrm>
          <a:prstGeom prst="straightConnector1">
            <a:avLst/>
          </a:prstGeom>
          <a:noFill/>
          <a:ln w="28575">
            <a:solidFill>
              <a:srgbClr val="663300"/>
            </a:solidFill>
            <a:round/>
            <a:headEnd/>
            <a:tailEnd/>
          </a:ln>
          <a:effectLst>
            <a:outerShdw dist="35921" dir="2700000" algn="ctr" rotWithShape="0">
              <a:schemeClr val="bg2">
                <a:alpha val="50000"/>
              </a:schemeClr>
            </a:outerShdw>
          </a:effectLst>
        </p:spPr>
      </p:cxnSp>
      <p:cxnSp>
        <p:nvCxnSpPr>
          <p:cNvPr id="50202" name="AutoShape 26"/>
          <p:cNvCxnSpPr>
            <a:cxnSpLocks noChangeShapeType="1"/>
            <a:stCxn id="50205" idx="2"/>
            <a:endCxn id="50191" idx="0"/>
          </p:cNvCxnSpPr>
          <p:nvPr/>
        </p:nvCxnSpPr>
        <p:spPr bwMode="auto">
          <a:xfrm>
            <a:off x="814388" y="4344988"/>
            <a:ext cx="1593850" cy="838200"/>
          </a:xfrm>
          <a:prstGeom prst="straightConnector1">
            <a:avLst/>
          </a:prstGeom>
          <a:noFill/>
          <a:ln w="28575">
            <a:solidFill>
              <a:srgbClr val="800080"/>
            </a:solidFill>
            <a:round/>
            <a:headEnd/>
            <a:tailEnd/>
          </a:ln>
          <a:effectLst>
            <a:outerShdw dist="35921" dir="2700000" algn="ctr" rotWithShape="0">
              <a:schemeClr val="bg2">
                <a:alpha val="50000"/>
              </a:schemeClr>
            </a:outerShdw>
          </a:effectLst>
        </p:spPr>
      </p:cxnSp>
      <p:cxnSp>
        <p:nvCxnSpPr>
          <p:cNvPr id="50203" name="AutoShape 27"/>
          <p:cNvCxnSpPr>
            <a:cxnSpLocks noChangeShapeType="1"/>
            <a:stCxn id="50190" idx="2"/>
            <a:endCxn id="50193" idx="0"/>
          </p:cNvCxnSpPr>
          <p:nvPr/>
        </p:nvCxnSpPr>
        <p:spPr bwMode="auto">
          <a:xfrm flipH="1">
            <a:off x="6904038" y="4344988"/>
            <a:ext cx="1270000" cy="819150"/>
          </a:xfrm>
          <a:prstGeom prst="straightConnector1">
            <a:avLst/>
          </a:prstGeom>
          <a:noFill/>
          <a:ln w="28575">
            <a:solidFill>
              <a:srgbClr val="800080"/>
            </a:solidFill>
            <a:round/>
            <a:headEnd/>
            <a:tailEnd/>
          </a:ln>
          <a:effectLst>
            <a:outerShdw dist="35921" dir="2700000" algn="ctr" rotWithShape="0">
              <a:schemeClr val="bg2">
                <a:alpha val="50000"/>
              </a:schemeClr>
            </a:outerShdw>
          </a:effectLst>
        </p:spPr>
      </p:cxnSp>
      <p:sp>
        <p:nvSpPr>
          <p:cNvPr id="50205" name="AutoShape 29"/>
          <p:cNvSpPr>
            <a:spLocks noChangeArrowheads="1"/>
          </p:cNvSpPr>
          <p:nvPr/>
        </p:nvSpPr>
        <p:spPr bwMode="auto">
          <a:xfrm>
            <a:off x="206375" y="3436938"/>
            <a:ext cx="1214438" cy="1038225"/>
          </a:xfrm>
          <a:prstGeom prst="horizontalScroll">
            <a:avLst>
              <a:gd name="adj" fmla="val 12500"/>
            </a:avLst>
          </a:prstGeom>
          <a:gradFill rotWithShape="1">
            <a:gsLst>
              <a:gs pos="0">
                <a:srgbClr val="FFFF99"/>
              </a:gs>
              <a:gs pos="100000">
                <a:srgbClr val="FFCC99"/>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it-IT" i="0">
                <a:solidFill>
                  <a:srgbClr val="800080"/>
                </a:solidFill>
                <a:latin typeface="Faustant" pitchFamily="2" charset="0"/>
              </a:rPr>
              <a:t>Fonti</a:t>
            </a:r>
          </a:p>
          <a:p>
            <a:pPr algn="ctr">
              <a:defRPr/>
            </a:pPr>
            <a:r>
              <a:rPr lang="it-IT" i="0">
                <a:solidFill>
                  <a:srgbClr val="800080"/>
                </a:solidFill>
                <a:latin typeface="Faustant" pitchFamily="2" charset="0"/>
              </a:rPr>
              <a:t>proprie</a:t>
            </a:r>
          </a:p>
        </p:txBody>
      </p:sp>
      <p:sp>
        <p:nvSpPr>
          <p:cNvPr id="21" name="Segnaposto data 20"/>
          <p:cNvSpPr>
            <a:spLocks noGrp="1"/>
          </p:cNvSpPr>
          <p:nvPr>
            <p:ph type="dt" sz="quarter" idx="10"/>
          </p:nvPr>
        </p:nvSpPr>
        <p:spPr/>
        <p:txBody>
          <a:bodyPr/>
          <a:lstStyle/>
          <a:p>
            <a:pPr>
              <a:defRPr/>
            </a:pPr>
            <a:fld id="{EA442D2F-C726-4F79-9818-BD73AE234CC4}" type="datetime1">
              <a:rPr lang="it-IT"/>
              <a:pPr>
                <a:defRPr/>
              </a:pPr>
              <a:t>05/11/2019</a:t>
            </a:fld>
            <a:endParaRPr lang="it-IT"/>
          </a:p>
        </p:txBody>
      </p:sp>
      <p:sp>
        <p:nvSpPr>
          <p:cNvPr id="22" name="Segnaposto numero diapositiva 21"/>
          <p:cNvSpPr>
            <a:spLocks noGrp="1"/>
          </p:cNvSpPr>
          <p:nvPr>
            <p:ph type="sldNum" sz="quarter" idx="12"/>
          </p:nvPr>
        </p:nvSpPr>
        <p:spPr/>
        <p:txBody>
          <a:bodyPr/>
          <a:lstStyle/>
          <a:p>
            <a:pPr>
              <a:defRPr/>
            </a:pPr>
            <a:fld id="{878DF1A3-AA08-4009-B63F-8A7AE8263CE6}" type="slidenum">
              <a:rPr lang="it-IT" smtClean="0"/>
              <a:pPr>
                <a:defRPr/>
              </a:pPr>
              <a:t>28</a:t>
            </a:fld>
            <a:endParaRPr lang="it-I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wipe(up)">
                                      <p:cBhvr>
                                        <p:cTn id="7" dur="5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0194"/>
                                        </p:tgtEl>
                                        <p:attrNameLst>
                                          <p:attrName>style.visibility</p:attrName>
                                        </p:attrNameLst>
                                      </p:cBhvr>
                                      <p:to>
                                        <p:strVal val="visible"/>
                                      </p:to>
                                    </p:set>
                                    <p:animEffect transition="in" filter="wipe(up)">
                                      <p:cBhvr>
                                        <p:cTn id="12" dur="500"/>
                                        <p:tgtEl>
                                          <p:spTgt spid="50194"/>
                                        </p:tgtEl>
                                      </p:cBhvr>
                                    </p:animEffect>
                                  </p:childTnLst>
                                </p:cTn>
                              </p:par>
                              <p:par>
                                <p:cTn id="13" presetID="22" presetClass="entr" presetSubtype="1" fill="hold" nodeType="withEffect">
                                  <p:stCondLst>
                                    <p:cond delay="0"/>
                                  </p:stCondLst>
                                  <p:childTnLst>
                                    <p:set>
                                      <p:cBhvr>
                                        <p:cTn id="14" dur="1" fill="hold">
                                          <p:stCondLst>
                                            <p:cond delay="0"/>
                                          </p:stCondLst>
                                        </p:cTn>
                                        <p:tgtEl>
                                          <p:spTgt spid="50195"/>
                                        </p:tgtEl>
                                        <p:attrNameLst>
                                          <p:attrName>style.visibility</p:attrName>
                                        </p:attrNameLst>
                                      </p:cBhvr>
                                      <p:to>
                                        <p:strVal val="visible"/>
                                      </p:to>
                                    </p:set>
                                    <p:animEffect transition="in" filter="wipe(up)">
                                      <p:cBhvr>
                                        <p:cTn id="15" dur="500"/>
                                        <p:tgtEl>
                                          <p:spTgt spid="501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0186"/>
                                        </p:tgtEl>
                                        <p:attrNameLst>
                                          <p:attrName>style.visibility</p:attrName>
                                        </p:attrNameLst>
                                      </p:cBhvr>
                                      <p:to>
                                        <p:strVal val="visible"/>
                                      </p:to>
                                    </p:set>
                                    <p:animEffect transition="in" filter="wipe(up)">
                                      <p:cBhvr>
                                        <p:cTn id="20" dur="500"/>
                                        <p:tgtEl>
                                          <p:spTgt spid="5018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animEffect transition="in" filter="wipe(up)">
                                      <p:cBhvr>
                                        <p:cTn id="23" dur="500"/>
                                        <p:tgtEl>
                                          <p:spTgt spid="501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0198"/>
                                        </p:tgtEl>
                                        <p:attrNameLst>
                                          <p:attrName>style.visibility</p:attrName>
                                        </p:attrNameLst>
                                      </p:cBhvr>
                                      <p:to>
                                        <p:strVal val="visible"/>
                                      </p:to>
                                    </p:set>
                                    <p:animEffect transition="in" filter="wipe(up)">
                                      <p:cBhvr>
                                        <p:cTn id="28" dur="500"/>
                                        <p:tgtEl>
                                          <p:spTgt spid="50198"/>
                                        </p:tgtEl>
                                      </p:cBhvr>
                                    </p:animEffect>
                                  </p:childTnLst>
                                </p:cTn>
                              </p:par>
                              <p:par>
                                <p:cTn id="29" presetID="22" presetClass="entr" presetSubtype="1" fill="hold" nodeType="withEffect">
                                  <p:stCondLst>
                                    <p:cond delay="0"/>
                                  </p:stCondLst>
                                  <p:childTnLst>
                                    <p:set>
                                      <p:cBhvr>
                                        <p:cTn id="30" dur="1" fill="hold">
                                          <p:stCondLst>
                                            <p:cond delay="0"/>
                                          </p:stCondLst>
                                        </p:cTn>
                                        <p:tgtEl>
                                          <p:spTgt spid="50199"/>
                                        </p:tgtEl>
                                        <p:attrNameLst>
                                          <p:attrName>style.visibility</p:attrName>
                                        </p:attrNameLst>
                                      </p:cBhvr>
                                      <p:to>
                                        <p:strVal val="visible"/>
                                      </p:to>
                                    </p:set>
                                    <p:animEffect transition="in" filter="wipe(up)">
                                      <p:cBhvr>
                                        <p:cTn id="31" dur="500"/>
                                        <p:tgtEl>
                                          <p:spTgt spid="5019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0191"/>
                                        </p:tgtEl>
                                        <p:attrNameLst>
                                          <p:attrName>style.visibility</p:attrName>
                                        </p:attrNameLst>
                                      </p:cBhvr>
                                      <p:to>
                                        <p:strVal val="visible"/>
                                      </p:to>
                                    </p:set>
                                    <p:animEffect transition="in" filter="wipe(up)">
                                      <p:cBhvr>
                                        <p:cTn id="36" dur="500"/>
                                        <p:tgtEl>
                                          <p:spTgt spid="50191"/>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50192"/>
                                        </p:tgtEl>
                                        <p:attrNameLst>
                                          <p:attrName>style.visibility</p:attrName>
                                        </p:attrNameLst>
                                      </p:cBhvr>
                                      <p:to>
                                        <p:strVal val="visible"/>
                                      </p:to>
                                    </p:set>
                                    <p:animEffect transition="in" filter="wipe(up)">
                                      <p:cBhvr>
                                        <p:cTn id="40" dur="500"/>
                                        <p:tgtEl>
                                          <p:spTgt spid="5019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50200"/>
                                        </p:tgtEl>
                                        <p:attrNameLst>
                                          <p:attrName>style.visibility</p:attrName>
                                        </p:attrNameLst>
                                      </p:cBhvr>
                                      <p:to>
                                        <p:strVal val="visible"/>
                                      </p:to>
                                    </p:set>
                                    <p:animEffect transition="in" filter="wipe(up)">
                                      <p:cBhvr>
                                        <p:cTn id="45" dur="500"/>
                                        <p:tgtEl>
                                          <p:spTgt spid="5020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50201"/>
                                        </p:tgtEl>
                                        <p:attrNameLst>
                                          <p:attrName>style.visibility</p:attrName>
                                        </p:attrNameLst>
                                      </p:cBhvr>
                                      <p:to>
                                        <p:strVal val="visible"/>
                                      </p:to>
                                    </p:set>
                                    <p:animEffect transition="in" filter="wipe(up)">
                                      <p:cBhvr>
                                        <p:cTn id="50" dur="500"/>
                                        <p:tgtEl>
                                          <p:spTgt spid="50201"/>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50193"/>
                                        </p:tgtEl>
                                        <p:attrNameLst>
                                          <p:attrName>style.visibility</p:attrName>
                                        </p:attrNameLst>
                                      </p:cBhvr>
                                      <p:to>
                                        <p:strVal val="visible"/>
                                      </p:to>
                                    </p:set>
                                    <p:animEffect transition="in" filter="wipe(up)">
                                      <p:cBhvr>
                                        <p:cTn id="54" dur="500"/>
                                        <p:tgtEl>
                                          <p:spTgt spid="5019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50188"/>
                                        </p:tgtEl>
                                        <p:attrNameLst>
                                          <p:attrName>style.visibility</p:attrName>
                                        </p:attrNameLst>
                                      </p:cBhvr>
                                      <p:to>
                                        <p:strVal val="visible"/>
                                      </p:to>
                                    </p:set>
                                    <p:animEffect transition="in" filter="wipe(up)">
                                      <p:cBhvr>
                                        <p:cTn id="59" dur="500"/>
                                        <p:tgtEl>
                                          <p:spTgt spid="5018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50196"/>
                                        </p:tgtEl>
                                        <p:attrNameLst>
                                          <p:attrName>style.visibility</p:attrName>
                                        </p:attrNameLst>
                                      </p:cBhvr>
                                      <p:to>
                                        <p:strVal val="visible"/>
                                      </p:to>
                                    </p:set>
                                    <p:animEffect transition="in" filter="wipe(up)">
                                      <p:cBhvr>
                                        <p:cTn id="64" dur="500"/>
                                        <p:tgtEl>
                                          <p:spTgt spid="5019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50197"/>
                                        </p:tgtEl>
                                        <p:attrNameLst>
                                          <p:attrName>style.visibility</p:attrName>
                                        </p:attrNameLst>
                                      </p:cBhvr>
                                      <p:to>
                                        <p:strVal val="visible"/>
                                      </p:to>
                                    </p:set>
                                    <p:animEffect transition="in" filter="wipe(up)">
                                      <p:cBhvr>
                                        <p:cTn id="69" dur="500"/>
                                        <p:tgtEl>
                                          <p:spTgt spid="5019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50190"/>
                                        </p:tgtEl>
                                        <p:attrNameLst>
                                          <p:attrName>style.visibility</p:attrName>
                                        </p:attrNameLst>
                                      </p:cBhvr>
                                      <p:to>
                                        <p:strVal val="visible"/>
                                      </p:to>
                                    </p:set>
                                    <p:animEffect transition="in" filter="wipe(up)">
                                      <p:cBhvr>
                                        <p:cTn id="74" dur="500"/>
                                        <p:tgtEl>
                                          <p:spTgt spid="5019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50205"/>
                                        </p:tgtEl>
                                        <p:attrNameLst>
                                          <p:attrName>style.visibility</p:attrName>
                                        </p:attrNameLst>
                                      </p:cBhvr>
                                      <p:to>
                                        <p:strVal val="visible"/>
                                      </p:to>
                                    </p:set>
                                    <p:animEffect transition="in" filter="wipe(up)">
                                      <p:cBhvr>
                                        <p:cTn id="77" dur="500"/>
                                        <p:tgtEl>
                                          <p:spTgt spid="50205"/>
                                        </p:tgtEl>
                                      </p:cBhvr>
                                    </p:animEffec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50202"/>
                                        </p:tgtEl>
                                        <p:attrNameLst>
                                          <p:attrName>style.visibility</p:attrName>
                                        </p:attrNameLst>
                                      </p:cBhvr>
                                      <p:to>
                                        <p:strVal val="visible"/>
                                      </p:to>
                                    </p:set>
                                    <p:animEffect transition="in" filter="wipe(up)">
                                      <p:cBhvr>
                                        <p:cTn id="81" dur="500"/>
                                        <p:tgtEl>
                                          <p:spTgt spid="50202"/>
                                        </p:tgtEl>
                                      </p:cBhvr>
                                    </p:animEffect>
                                  </p:childTnLst>
                                </p:cTn>
                              </p:par>
                              <p:par>
                                <p:cTn id="82" presetID="22" presetClass="entr" presetSubtype="1" fill="hold" nodeType="withEffect">
                                  <p:stCondLst>
                                    <p:cond delay="0"/>
                                  </p:stCondLst>
                                  <p:childTnLst>
                                    <p:set>
                                      <p:cBhvr>
                                        <p:cTn id="83" dur="1" fill="hold">
                                          <p:stCondLst>
                                            <p:cond delay="0"/>
                                          </p:stCondLst>
                                        </p:cTn>
                                        <p:tgtEl>
                                          <p:spTgt spid="50203"/>
                                        </p:tgtEl>
                                        <p:attrNameLst>
                                          <p:attrName>style.visibility</p:attrName>
                                        </p:attrNameLst>
                                      </p:cBhvr>
                                      <p:to>
                                        <p:strVal val="visible"/>
                                      </p:to>
                                    </p:set>
                                    <p:animEffect transition="in" filter="wipe(up)">
                                      <p:cBhvr>
                                        <p:cTn id="84" dur="500"/>
                                        <p:tgtEl>
                                          <p:spTgt spid="50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6" grpId="0" animBg="1"/>
      <p:bldP spid="50187" grpId="0" animBg="1"/>
      <p:bldP spid="50188" grpId="0" animBg="1"/>
      <p:bldP spid="50190" grpId="0" animBg="1"/>
      <p:bldP spid="50191" grpId="0" animBg="1"/>
      <p:bldP spid="50192" grpId="0" animBg="1"/>
      <p:bldP spid="50193" grpId="0" animBg="1"/>
      <p:bldP spid="5020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511425" y="2117725"/>
            <a:ext cx="6265863" cy="3140075"/>
          </a:xfrm>
          <a:prstGeom prst="rect">
            <a:avLst/>
          </a:prstGeom>
          <a:noFill/>
          <a:ln w="9525">
            <a:noFill/>
            <a:miter lim="800000"/>
            <a:headEnd/>
            <a:tailEnd/>
          </a:ln>
        </p:spPr>
        <p:txBody>
          <a:bodyPr>
            <a:spAutoFit/>
          </a:bodyPr>
          <a:lstStyle/>
          <a:p>
            <a:pPr algn="l"/>
            <a:r>
              <a:rPr lang="it-IT" sz="2000" b="1" i="0" dirty="0"/>
              <a:t>Il Vangelo secondo Giovanni si distingue chiaramente dai sinottici. </a:t>
            </a:r>
          </a:p>
          <a:p>
            <a:pPr algn="l"/>
            <a:r>
              <a:rPr lang="it-IT" sz="2000" b="1" i="0" dirty="0"/>
              <a:t>È un'opera unitaria dal punto di vista linguistico e stilistico, ma con diverse "stranezze“:</a:t>
            </a:r>
          </a:p>
          <a:p>
            <a:pPr lvl="1" algn="l">
              <a:buFontTx/>
              <a:buBlip>
                <a:blip r:embed="rId2"/>
              </a:buBlip>
            </a:pPr>
            <a:r>
              <a:rPr lang="it-IT" sz="2000" b="1" i="0" dirty="0"/>
              <a:t> delle aggiunte evidenti:</a:t>
            </a:r>
            <a:r>
              <a:rPr lang="it-IT" sz="2000" dirty="0"/>
              <a:t> </a:t>
            </a:r>
          </a:p>
          <a:p>
            <a:pPr lvl="1" algn="l">
              <a:buFontTx/>
              <a:buBlip>
                <a:blip r:embed="rId2"/>
              </a:buBlip>
            </a:pPr>
            <a:r>
              <a:rPr lang="it-IT" sz="2000" b="1" i="0" dirty="0"/>
              <a:t> numerose fratture e incongruenze</a:t>
            </a:r>
          </a:p>
          <a:p>
            <a:pPr lvl="1" algn="l">
              <a:buFontTx/>
              <a:buBlip>
                <a:blip r:embed="rId2"/>
              </a:buBlip>
            </a:pPr>
            <a:r>
              <a:rPr lang="it-IT" sz="2000" b="1" i="0" dirty="0"/>
              <a:t> ripetizioni e discordanze</a:t>
            </a:r>
          </a:p>
          <a:p>
            <a:pPr algn="l"/>
            <a:r>
              <a:rPr lang="it-IT" sz="2000" b="1" i="0" dirty="0"/>
              <a:t>Ha una lunga gestazione </a:t>
            </a:r>
          </a:p>
          <a:p>
            <a:pPr algn="l"/>
            <a:r>
              <a:rPr lang="it-IT" sz="2000" b="1" i="0" dirty="0"/>
              <a:t>Non è un'opera autonoma, perché fa parte di un gruppo di scritti.</a:t>
            </a:r>
            <a:r>
              <a:rPr lang="it-IT" sz="2000" dirty="0"/>
              <a:t> </a:t>
            </a:r>
          </a:p>
        </p:txBody>
      </p:sp>
      <p:pic>
        <p:nvPicPr>
          <p:cNvPr id="30723" name="Picture 5" descr="giovanni-1"/>
          <p:cNvPicPr>
            <a:picLocks noChangeAspect="1" noChangeArrowheads="1"/>
          </p:cNvPicPr>
          <p:nvPr/>
        </p:nvPicPr>
        <p:blipFill>
          <a:blip r:embed="rId3" cstate="print"/>
          <a:srcRect/>
          <a:stretch>
            <a:fillRect/>
          </a:stretch>
        </p:blipFill>
        <p:spPr bwMode="auto">
          <a:xfrm>
            <a:off x="0" y="685800"/>
            <a:ext cx="2482850" cy="5519738"/>
          </a:xfrm>
          <a:prstGeom prst="rect">
            <a:avLst/>
          </a:prstGeom>
          <a:noFill/>
          <a:ln w="9525">
            <a:noFill/>
            <a:miter lim="800000"/>
            <a:headEnd/>
            <a:tailEnd/>
          </a:ln>
        </p:spPr>
      </p:pic>
      <p:sp>
        <p:nvSpPr>
          <p:cNvPr id="51206" name="Text Box 6"/>
          <p:cNvSpPr txBox="1">
            <a:spLocks noChangeArrowheads="1"/>
          </p:cNvSpPr>
          <p:nvPr/>
        </p:nvSpPr>
        <p:spPr bwMode="auto">
          <a:xfrm>
            <a:off x="263525" y="290513"/>
            <a:ext cx="2306638" cy="457200"/>
          </a:xfrm>
          <a:prstGeom prst="rect">
            <a:avLst/>
          </a:prstGeom>
          <a:noFill/>
          <a:ln w="9525">
            <a:noFill/>
            <a:miter lim="800000"/>
            <a:headEnd/>
            <a:tailEnd/>
          </a:ln>
          <a:effectLst/>
        </p:spPr>
        <p:txBody>
          <a:bodyPr>
            <a:spAutoFit/>
          </a:bodyPr>
          <a:lstStyle/>
          <a:p>
            <a:pPr algn="l">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GIOVANNI</a:t>
            </a:r>
          </a:p>
        </p:txBody>
      </p:sp>
      <p:sp>
        <p:nvSpPr>
          <p:cNvPr id="5" name="Segnaposto data 4"/>
          <p:cNvSpPr>
            <a:spLocks noGrp="1"/>
          </p:cNvSpPr>
          <p:nvPr>
            <p:ph type="dt" sz="quarter" idx="10"/>
          </p:nvPr>
        </p:nvSpPr>
        <p:spPr/>
        <p:txBody>
          <a:bodyPr/>
          <a:lstStyle/>
          <a:p>
            <a:pPr>
              <a:defRPr/>
            </a:pPr>
            <a:fld id="{E99164F0-9B49-45F5-AE27-4BA38AB2FED6}"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9443A03F-291E-4C47-A2DC-D560AA498909}" type="slidenum">
              <a:rPr lang="it-IT" smtClean="0"/>
              <a:pPr>
                <a:defRPr/>
              </a:pPr>
              <a:t>29</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p:cTn id="7" dur="1000" fill="hold"/>
                                        <p:tgtEl>
                                          <p:spTgt spid="51206"/>
                                        </p:tgtEl>
                                        <p:attrNameLst>
                                          <p:attrName>ppt_w</p:attrName>
                                        </p:attrNameLst>
                                      </p:cBhvr>
                                      <p:tavLst>
                                        <p:tav tm="0">
                                          <p:val>
                                            <p:strVal val="#ppt_w*0.70"/>
                                          </p:val>
                                        </p:tav>
                                        <p:tav tm="100000">
                                          <p:val>
                                            <p:strVal val="#ppt_w"/>
                                          </p:val>
                                        </p:tav>
                                      </p:tavLst>
                                    </p:anim>
                                    <p:anim calcmode="lin" valueType="num">
                                      <p:cBhvr>
                                        <p:cTn id="8" dur="1000" fill="hold"/>
                                        <p:tgtEl>
                                          <p:spTgt spid="51206"/>
                                        </p:tgtEl>
                                        <p:attrNameLst>
                                          <p:attrName>ppt_h</p:attrName>
                                        </p:attrNameLst>
                                      </p:cBhvr>
                                      <p:tavLst>
                                        <p:tav tm="0">
                                          <p:val>
                                            <p:strVal val="#ppt_h"/>
                                          </p:val>
                                        </p:tav>
                                        <p:tav tm="100000">
                                          <p:val>
                                            <p:strVal val="#ppt_h"/>
                                          </p:val>
                                        </p:tav>
                                      </p:tavLst>
                                    </p:anim>
                                    <p:animEffect transition="in" filter="fade">
                                      <p:cBhvr>
                                        <p:cTn id="9" dur="1000"/>
                                        <p:tgtEl>
                                          <p:spTgt spid="5120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0723"/>
                                        </p:tgtEl>
                                        <p:attrNameLst>
                                          <p:attrName>style.visibility</p:attrName>
                                        </p:attrNameLst>
                                      </p:cBhvr>
                                      <p:to>
                                        <p:strVal val="visible"/>
                                      </p:to>
                                    </p:set>
                                    <p:animEffect transition="in" filter="wheel(4)">
                                      <p:cBhvr>
                                        <p:cTn id="14" dur="2000"/>
                                        <p:tgtEl>
                                          <p:spTgt spid="307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22">
                                            <p:txEl>
                                              <p:pRg st="0" end="0"/>
                                            </p:txEl>
                                          </p:spTgt>
                                        </p:tgtEl>
                                        <p:attrNameLst>
                                          <p:attrName>style.visibility</p:attrName>
                                        </p:attrNameLst>
                                      </p:cBhvr>
                                      <p:to>
                                        <p:strVal val="visible"/>
                                      </p:to>
                                    </p:set>
                                    <p:animEffect transition="in" filter="fade">
                                      <p:cBhvr>
                                        <p:cTn id="19" dur="1000"/>
                                        <p:tgtEl>
                                          <p:spTgt spid="30722">
                                            <p:txEl>
                                              <p:pRg st="0" end="0"/>
                                            </p:txEl>
                                          </p:spTgt>
                                        </p:tgtEl>
                                      </p:cBhvr>
                                    </p:animEffect>
                                    <p:anim calcmode="lin" valueType="num">
                                      <p:cBhvr>
                                        <p:cTn id="20" dur="10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07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22">
                                            <p:txEl>
                                              <p:pRg st="1" end="1"/>
                                            </p:txEl>
                                          </p:spTgt>
                                        </p:tgtEl>
                                        <p:attrNameLst>
                                          <p:attrName>style.visibility</p:attrName>
                                        </p:attrNameLst>
                                      </p:cBhvr>
                                      <p:to>
                                        <p:strVal val="visible"/>
                                      </p:to>
                                    </p:set>
                                    <p:animEffect transition="in" filter="fade">
                                      <p:cBhvr>
                                        <p:cTn id="26" dur="1000"/>
                                        <p:tgtEl>
                                          <p:spTgt spid="30722">
                                            <p:txEl>
                                              <p:pRg st="1" end="1"/>
                                            </p:txEl>
                                          </p:spTgt>
                                        </p:tgtEl>
                                      </p:cBhvr>
                                    </p:animEffect>
                                    <p:anim calcmode="lin" valueType="num">
                                      <p:cBhvr>
                                        <p:cTn id="27" dur="10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07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0722">
                                            <p:txEl>
                                              <p:pRg st="2" end="2"/>
                                            </p:txEl>
                                          </p:spTgt>
                                        </p:tgtEl>
                                        <p:attrNameLst>
                                          <p:attrName>style.visibility</p:attrName>
                                        </p:attrNameLst>
                                      </p:cBhvr>
                                      <p:to>
                                        <p:strVal val="visible"/>
                                      </p:to>
                                    </p:set>
                                    <p:animEffect transition="in" filter="fade">
                                      <p:cBhvr>
                                        <p:cTn id="33" dur="1000"/>
                                        <p:tgtEl>
                                          <p:spTgt spid="30722">
                                            <p:txEl>
                                              <p:pRg st="2" end="2"/>
                                            </p:txEl>
                                          </p:spTgt>
                                        </p:tgtEl>
                                      </p:cBhvr>
                                    </p:animEffect>
                                    <p:anim calcmode="lin" valueType="num">
                                      <p:cBhvr>
                                        <p:cTn id="34" dur="10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07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722">
                                            <p:txEl>
                                              <p:pRg st="3" end="3"/>
                                            </p:txEl>
                                          </p:spTgt>
                                        </p:tgtEl>
                                        <p:attrNameLst>
                                          <p:attrName>style.visibility</p:attrName>
                                        </p:attrNameLst>
                                      </p:cBhvr>
                                      <p:to>
                                        <p:strVal val="visible"/>
                                      </p:to>
                                    </p:set>
                                    <p:animEffect transition="in" filter="fade">
                                      <p:cBhvr>
                                        <p:cTn id="40" dur="1000"/>
                                        <p:tgtEl>
                                          <p:spTgt spid="30722">
                                            <p:txEl>
                                              <p:pRg st="3" end="3"/>
                                            </p:txEl>
                                          </p:spTgt>
                                        </p:tgtEl>
                                      </p:cBhvr>
                                    </p:animEffect>
                                    <p:anim calcmode="lin" valueType="num">
                                      <p:cBhvr>
                                        <p:cTn id="41" dur="10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07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722">
                                            <p:txEl>
                                              <p:pRg st="4" end="4"/>
                                            </p:txEl>
                                          </p:spTgt>
                                        </p:tgtEl>
                                        <p:attrNameLst>
                                          <p:attrName>style.visibility</p:attrName>
                                        </p:attrNameLst>
                                      </p:cBhvr>
                                      <p:to>
                                        <p:strVal val="visible"/>
                                      </p:to>
                                    </p:set>
                                    <p:animEffect transition="in" filter="fade">
                                      <p:cBhvr>
                                        <p:cTn id="47" dur="1000"/>
                                        <p:tgtEl>
                                          <p:spTgt spid="30722">
                                            <p:txEl>
                                              <p:pRg st="4" end="4"/>
                                            </p:txEl>
                                          </p:spTgt>
                                        </p:tgtEl>
                                      </p:cBhvr>
                                    </p:animEffect>
                                    <p:anim calcmode="lin" valueType="num">
                                      <p:cBhvr>
                                        <p:cTn id="48" dur="10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07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0722">
                                            <p:txEl>
                                              <p:pRg st="5" end="5"/>
                                            </p:txEl>
                                          </p:spTgt>
                                        </p:tgtEl>
                                        <p:attrNameLst>
                                          <p:attrName>style.visibility</p:attrName>
                                        </p:attrNameLst>
                                      </p:cBhvr>
                                      <p:to>
                                        <p:strVal val="visible"/>
                                      </p:to>
                                    </p:set>
                                    <p:animEffect transition="in" filter="fade">
                                      <p:cBhvr>
                                        <p:cTn id="54" dur="1000"/>
                                        <p:tgtEl>
                                          <p:spTgt spid="30722">
                                            <p:txEl>
                                              <p:pRg st="5" end="5"/>
                                            </p:txEl>
                                          </p:spTgt>
                                        </p:tgtEl>
                                      </p:cBhvr>
                                    </p:animEffect>
                                    <p:anim calcmode="lin" valueType="num">
                                      <p:cBhvr>
                                        <p:cTn id="55" dur="10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0722">
                                            <p:txEl>
                                              <p:pRg st="5" end="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0722">
                                            <p:txEl>
                                              <p:pRg st="6" end="6"/>
                                            </p:txEl>
                                          </p:spTgt>
                                        </p:tgtEl>
                                        <p:attrNameLst>
                                          <p:attrName>style.visibility</p:attrName>
                                        </p:attrNameLst>
                                      </p:cBhvr>
                                      <p:to>
                                        <p:strVal val="visible"/>
                                      </p:to>
                                    </p:set>
                                    <p:animEffect transition="in" filter="fade">
                                      <p:cBhvr>
                                        <p:cTn id="59" dur="1000"/>
                                        <p:tgtEl>
                                          <p:spTgt spid="30722">
                                            <p:txEl>
                                              <p:pRg st="6" end="6"/>
                                            </p:txEl>
                                          </p:spTgt>
                                        </p:tgtEl>
                                      </p:cBhvr>
                                    </p:animEffect>
                                    <p:anim calcmode="lin" valueType="num">
                                      <p:cBhvr>
                                        <p:cTn id="60" dur="1000" fill="hold"/>
                                        <p:tgtEl>
                                          <p:spTgt spid="3072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07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979488" y="4402138"/>
            <a:ext cx="7235825" cy="1919287"/>
            <a:chOff x="1202" y="2332"/>
            <a:chExt cx="4558" cy="1209"/>
          </a:xfrm>
        </p:grpSpPr>
        <p:pic>
          <p:nvPicPr>
            <p:cNvPr id="4103" name="Picture 8" descr="image3g"/>
            <p:cNvPicPr>
              <a:picLocks noChangeAspect="1" noChangeArrowheads="1"/>
            </p:cNvPicPr>
            <p:nvPr/>
          </p:nvPicPr>
          <p:blipFill>
            <a:blip r:embed="rId2" cstate="print"/>
            <a:srcRect/>
            <a:stretch>
              <a:fillRect/>
            </a:stretch>
          </p:blipFill>
          <p:spPr bwMode="auto">
            <a:xfrm>
              <a:off x="1202" y="2387"/>
              <a:ext cx="1273" cy="1128"/>
            </a:xfrm>
            <a:prstGeom prst="rect">
              <a:avLst/>
            </a:prstGeom>
            <a:noFill/>
            <a:ln w="9525">
              <a:noFill/>
              <a:miter lim="800000"/>
              <a:headEnd/>
              <a:tailEnd/>
            </a:ln>
          </p:spPr>
        </p:pic>
        <p:pic>
          <p:nvPicPr>
            <p:cNvPr id="4104" name="Picture 9" descr="image5s"/>
            <p:cNvPicPr>
              <a:picLocks noChangeAspect="1" noChangeArrowheads="1"/>
            </p:cNvPicPr>
            <p:nvPr/>
          </p:nvPicPr>
          <p:blipFill>
            <a:blip r:embed="rId3" cstate="print"/>
            <a:srcRect/>
            <a:stretch>
              <a:fillRect/>
            </a:stretch>
          </p:blipFill>
          <p:spPr bwMode="auto">
            <a:xfrm>
              <a:off x="2381" y="2432"/>
              <a:ext cx="1164" cy="1019"/>
            </a:xfrm>
            <a:prstGeom prst="rect">
              <a:avLst/>
            </a:prstGeom>
            <a:noFill/>
            <a:ln w="9525">
              <a:noFill/>
              <a:miter lim="800000"/>
              <a:headEnd/>
              <a:tailEnd/>
            </a:ln>
          </p:spPr>
        </p:pic>
        <p:pic>
          <p:nvPicPr>
            <p:cNvPr id="4105" name="Picture 10" descr="image10f"/>
            <p:cNvPicPr>
              <a:picLocks noChangeAspect="1" noChangeArrowheads="1"/>
            </p:cNvPicPr>
            <p:nvPr/>
          </p:nvPicPr>
          <p:blipFill>
            <a:blip r:embed="rId4" cstate="print"/>
            <a:srcRect/>
            <a:stretch>
              <a:fillRect/>
            </a:stretch>
          </p:blipFill>
          <p:spPr bwMode="auto">
            <a:xfrm>
              <a:off x="3470" y="2341"/>
              <a:ext cx="1200" cy="1200"/>
            </a:xfrm>
            <a:prstGeom prst="rect">
              <a:avLst/>
            </a:prstGeom>
            <a:noFill/>
            <a:ln w="9525">
              <a:noFill/>
              <a:miter lim="800000"/>
              <a:headEnd/>
              <a:tailEnd/>
            </a:ln>
          </p:spPr>
        </p:pic>
        <p:pic>
          <p:nvPicPr>
            <p:cNvPr id="4106" name="Picture 11" descr="image5"/>
            <p:cNvPicPr>
              <a:picLocks noChangeAspect="1" noChangeArrowheads="1"/>
            </p:cNvPicPr>
            <p:nvPr/>
          </p:nvPicPr>
          <p:blipFill>
            <a:blip r:embed="rId5" cstate="print"/>
            <a:srcRect/>
            <a:stretch>
              <a:fillRect/>
            </a:stretch>
          </p:blipFill>
          <p:spPr bwMode="auto">
            <a:xfrm>
              <a:off x="4487" y="2332"/>
              <a:ext cx="1273" cy="1192"/>
            </a:xfrm>
            <a:prstGeom prst="rect">
              <a:avLst/>
            </a:prstGeom>
            <a:noFill/>
            <a:ln w="9525">
              <a:noFill/>
              <a:miter lim="800000"/>
              <a:headEnd/>
              <a:tailEnd/>
            </a:ln>
          </p:spPr>
        </p:pic>
      </p:grpSp>
      <p:sp>
        <p:nvSpPr>
          <p:cNvPr id="24589" name="Text Box 13"/>
          <p:cNvSpPr txBox="1">
            <a:spLocks noChangeArrowheads="1"/>
          </p:cNvSpPr>
          <p:nvPr/>
        </p:nvSpPr>
        <p:spPr bwMode="auto">
          <a:xfrm>
            <a:off x="409575" y="1116013"/>
            <a:ext cx="8280400" cy="3908425"/>
          </a:xfrm>
          <a:prstGeom prst="rect">
            <a:avLst/>
          </a:prstGeom>
          <a:noFill/>
          <a:ln w="9525">
            <a:noFill/>
            <a:miter lim="800000"/>
            <a:headEnd/>
            <a:tailEnd/>
          </a:ln>
        </p:spPr>
        <p:txBody>
          <a:bodyPr>
            <a:spAutoFit/>
          </a:bodyPr>
          <a:lstStyle/>
          <a:p>
            <a:pPr algn="l">
              <a:spcBef>
                <a:spcPct val="40000"/>
              </a:spcBef>
            </a:pPr>
            <a:r>
              <a:rPr lang="it-IT" sz="2400" b="1" i="0"/>
              <a:t>I primi tre vangeli, </a:t>
            </a:r>
            <a:r>
              <a:rPr lang="it-IT" sz="2400" b="1" i="0">
                <a:solidFill>
                  <a:srgbClr val="CC0000"/>
                </a:solidFill>
              </a:rPr>
              <a:t>Matteo</a:t>
            </a:r>
            <a:r>
              <a:rPr lang="it-IT" sz="2400" b="1" i="0"/>
              <a:t>, </a:t>
            </a:r>
            <a:r>
              <a:rPr lang="it-IT" sz="2400" b="1" i="0">
                <a:solidFill>
                  <a:srgbClr val="CC0000"/>
                </a:solidFill>
              </a:rPr>
              <a:t>Marco</a:t>
            </a:r>
            <a:r>
              <a:rPr lang="it-IT" sz="2400" b="1" i="0"/>
              <a:t> e </a:t>
            </a:r>
            <a:r>
              <a:rPr lang="it-IT" sz="2400" b="1" i="0">
                <a:solidFill>
                  <a:srgbClr val="CC0000"/>
                </a:solidFill>
              </a:rPr>
              <a:t>Luca</a:t>
            </a:r>
            <a:r>
              <a:rPr lang="it-IT" sz="2400" b="1" i="0"/>
              <a:t>, hanno molte similitudini, mentre Giovanni è diverso dagli altri:</a:t>
            </a:r>
          </a:p>
          <a:p>
            <a:pPr algn="l">
              <a:spcBef>
                <a:spcPct val="40000"/>
              </a:spcBef>
              <a:buClr>
                <a:srgbClr val="FF0000"/>
              </a:buClr>
              <a:buSzPct val="120000"/>
              <a:buFontTx/>
              <a:buBlip>
                <a:blip r:embed="rId6"/>
              </a:buBlip>
            </a:pPr>
            <a:r>
              <a:rPr lang="it-IT" sz="2400" b="1" i="0"/>
              <a:t> lo stile dei primi tre vangeli è in genere un racconto immediato, diretto, quello di </a:t>
            </a:r>
            <a:r>
              <a:rPr lang="it-IT" sz="2400" b="1" i="0">
                <a:solidFill>
                  <a:srgbClr val="CC0000"/>
                </a:solidFill>
              </a:rPr>
              <a:t>Giovanni</a:t>
            </a:r>
            <a:r>
              <a:rPr lang="it-IT" sz="2400" b="1" i="0"/>
              <a:t> sembra più complesso, costruito; </a:t>
            </a:r>
          </a:p>
          <a:p>
            <a:pPr algn="l">
              <a:spcBef>
                <a:spcPct val="40000"/>
              </a:spcBef>
              <a:buClr>
                <a:srgbClr val="FF0000"/>
              </a:buClr>
              <a:buSzPct val="120000"/>
              <a:buFontTx/>
              <a:buBlip>
                <a:blip r:embed="rId6"/>
              </a:buBlip>
            </a:pPr>
            <a:r>
              <a:rPr lang="it-IT" sz="2400" b="1" i="0"/>
              <a:t> Giovanni riporta pochi episodi, molto sviluppati, gli altri vangeli moltissimi episodi, a volte appena accennati; </a:t>
            </a:r>
          </a:p>
          <a:p>
            <a:pPr algn="l">
              <a:spcBef>
                <a:spcPct val="40000"/>
              </a:spcBef>
              <a:buClr>
                <a:srgbClr val="FF0000"/>
              </a:buClr>
              <a:buSzPct val="120000"/>
              <a:buFontTx/>
              <a:buBlip>
                <a:blip r:embed="rId6"/>
              </a:buBlip>
            </a:pPr>
            <a:r>
              <a:rPr lang="it-IT" sz="2400" b="1" i="0"/>
              <a:t> Giovanni non riporta l'istituzione dell'Eucaristia.</a:t>
            </a:r>
            <a:r>
              <a:rPr lang="it-IT" sz="2000" i="0"/>
              <a:t> </a:t>
            </a:r>
          </a:p>
          <a:p>
            <a:pPr>
              <a:spcBef>
                <a:spcPct val="50000"/>
              </a:spcBef>
            </a:pPr>
            <a:endParaRPr lang="it-IT" sz="2000" i="0"/>
          </a:p>
        </p:txBody>
      </p:sp>
      <p:sp>
        <p:nvSpPr>
          <p:cNvPr id="8" name="Segnaposto data 7"/>
          <p:cNvSpPr>
            <a:spLocks noGrp="1"/>
          </p:cNvSpPr>
          <p:nvPr>
            <p:ph type="dt" sz="quarter" idx="10"/>
          </p:nvPr>
        </p:nvSpPr>
        <p:spPr/>
        <p:txBody>
          <a:bodyPr/>
          <a:lstStyle/>
          <a:p>
            <a:pPr>
              <a:defRPr/>
            </a:pPr>
            <a:fld id="{8D7C26AE-4B12-4233-81B5-1808015C780C}" type="datetime1">
              <a:rPr lang="it-IT"/>
              <a:pPr>
                <a:defRPr/>
              </a:pPr>
              <a:t>05/11/2019</a:t>
            </a:fld>
            <a:endParaRPr lang="it-IT"/>
          </a:p>
        </p:txBody>
      </p:sp>
      <p:sp>
        <p:nvSpPr>
          <p:cNvPr id="9" name="Segnaposto numero diapositiva 8"/>
          <p:cNvSpPr>
            <a:spLocks noGrp="1"/>
          </p:cNvSpPr>
          <p:nvPr>
            <p:ph type="sldNum" sz="quarter" idx="12"/>
          </p:nvPr>
        </p:nvSpPr>
        <p:spPr/>
        <p:txBody>
          <a:bodyPr/>
          <a:lstStyle/>
          <a:p>
            <a:pPr>
              <a:defRPr/>
            </a:pPr>
            <a:fld id="{A4D37C98-1B7E-4938-B66D-1AB7C27E659A}" type="slidenum">
              <a:rPr lang="it-IT" smtClean="0"/>
              <a:pPr>
                <a:defRPr/>
              </a:pPr>
              <a:t>3</a:t>
            </a:fld>
            <a:endParaRPr lang="it-IT"/>
          </a:p>
        </p:txBody>
      </p:sp>
      <p:sp>
        <p:nvSpPr>
          <p:cNvPr id="10" name="Text Box 3"/>
          <p:cNvSpPr txBox="1">
            <a:spLocks noChangeArrowheads="1"/>
          </p:cNvSpPr>
          <p:nvPr/>
        </p:nvSpPr>
        <p:spPr bwMode="auto">
          <a:xfrm>
            <a:off x="2705100" y="290513"/>
            <a:ext cx="2952750" cy="823912"/>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589">
                                            <p:txEl>
                                              <p:pRg st="0" end="0"/>
                                            </p:txEl>
                                          </p:spTgt>
                                        </p:tgtEl>
                                        <p:attrNameLst>
                                          <p:attrName>style.visibility</p:attrName>
                                        </p:attrNameLst>
                                      </p:cBhvr>
                                      <p:to>
                                        <p:strVal val="visible"/>
                                      </p:to>
                                    </p:set>
                                    <p:animEffect transition="in" filter="fade">
                                      <p:cBhvr>
                                        <p:cTn id="12" dur="1000"/>
                                        <p:tgtEl>
                                          <p:spTgt spid="24589">
                                            <p:txEl>
                                              <p:pRg st="0" end="0"/>
                                            </p:txEl>
                                          </p:spTgt>
                                        </p:tgtEl>
                                      </p:cBhvr>
                                    </p:animEffect>
                                    <p:anim calcmode="lin" valueType="num">
                                      <p:cBhvr>
                                        <p:cTn id="13" dur="1000" fill="hold"/>
                                        <p:tgtEl>
                                          <p:spTgt spid="2458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5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589">
                                            <p:txEl>
                                              <p:pRg st="1" end="1"/>
                                            </p:txEl>
                                          </p:spTgt>
                                        </p:tgtEl>
                                        <p:attrNameLst>
                                          <p:attrName>style.visibility</p:attrName>
                                        </p:attrNameLst>
                                      </p:cBhvr>
                                      <p:to>
                                        <p:strVal val="visible"/>
                                      </p:to>
                                    </p:set>
                                    <p:animEffect transition="in" filter="fade">
                                      <p:cBhvr>
                                        <p:cTn id="19" dur="1000"/>
                                        <p:tgtEl>
                                          <p:spTgt spid="24589">
                                            <p:txEl>
                                              <p:pRg st="1" end="1"/>
                                            </p:txEl>
                                          </p:spTgt>
                                        </p:tgtEl>
                                      </p:cBhvr>
                                    </p:animEffect>
                                    <p:anim calcmode="lin" valueType="num">
                                      <p:cBhvr>
                                        <p:cTn id="20" dur="1000" fill="hold"/>
                                        <p:tgtEl>
                                          <p:spTgt spid="2458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5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4589">
                                            <p:txEl>
                                              <p:pRg st="2" end="2"/>
                                            </p:txEl>
                                          </p:spTgt>
                                        </p:tgtEl>
                                        <p:attrNameLst>
                                          <p:attrName>style.visibility</p:attrName>
                                        </p:attrNameLst>
                                      </p:cBhvr>
                                      <p:to>
                                        <p:strVal val="visible"/>
                                      </p:to>
                                    </p:set>
                                    <p:animEffect transition="in" filter="fade">
                                      <p:cBhvr>
                                        <p:cTn id="26" dur="1000"/>
                                        <p:tgtEl>
                                          <p:spTgt spid="24589">
                                            <p:txEl>
                                              <p:pRg st="2" end="2"/>
                                            </p:txEl>
                                          </p:spTgt>
                                        </p:tgtEl>
                                      </p:cBhvr>
                                    </p:animEffect>
                                    <p:anim calcmode="lin" valueType="num">
                                      <p:cBhvr>
                                        <p:cTn id="27" dur="1000" fill="hold"/>
                                        <p:tgtEl>
                                          <p:spTgt spid="2458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45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589">
                                            <p:txEl>
                                              <p:pRg st="3" end="3"/>
                                            </p:txEl>
                                          </p:spTgt>
                                        </p:tgtEl>
                                        <p:attrNameLst>
                                          <p:attrName>style.visibility</p:attrName>
                                        </p:attrNameLst>
                                      </p:cBhvr>
                                      <p:to>
                                        <p:strVal val="visible"/>
                                      </p:to>
                                    </p:set>
                                    <p:animEffect transition="in" filter="fade">
                                      <p:cBhvr>
                                        <p:cTn id="33" dur="1000"/>
                                        <p:tgtEl>
                                          <p:spTgt spid="24589">
                                            <p:txEl>
                                              <p:pRg st="3" end="3"/>
                                            </p:txEl>
                                          </p:spTgt>
                                        </p:tgtEl>
                                      </p:cBhvr>
                                    </p:animEffect>
                                    <p:anim calcmode="lin" valueType="num">
                                      <p:cBhvr>
                                        <p:cTn id="34" dur="1000" fill="hold"/>
                                        <p:tgtEl>
                                          <p:spTgt spid="2458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458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540000" y="1117600"/>
            <a:ext cx="6265863" cy="5232400"/>
          </a:xfrm>
          <a:prstGeom prst="rect">
            <a:avLst/>
          </a:prstGeom>
          <a:noFill/>
          <a:ln w="9525">
            <a:noFill/>
            <a:miter lim="800000"/>
            <a:headEnd/>
            <a:tailEnd/>
          </a:ln>
        </p:spPr>
        <p:txBody>
          <a:bodyPr>
            <a:spAutoFit/>
          </a:bodyPr>
          <a:lstStyle/>
          <a:p>
            <a:pPr algn="l"/>
            <a:r>
              <a:rPr lang="it-IT" sz="2000" b="1" i="0" dirty="0">
                <a:solidFill>
                  <a:srgbClr val="CC0000"/>
                </a:solidFill>
              </a:rPr>
              <a:t>AGGIUNTE EVIDENTI:</a:t>
            </a:r>
            <a:r>
              <a:rPr lang="it-IT" sz="2000" b="1" i="0" dirty="0"/>
              <a:t> </a:t>
            </a:r>
          </a:p>
          <a:p>
            <a:pPr algn="l">
              <a:buFontTx/>
              <a:buChar char="•"/>
            </a:pPr>
            <a:r>
              <a:rPr lang="it-IT" b="1" i="0" dirty="0"/>
              <a:t> il prologo (1,1-18); </a:t>
            </a:r>
          </a:p>
          <a:p>
            <a:pPr algn="l">
              <a:buFontTx/>
              <a:buChar char="•"/>
            </a:pPr>
            <a:r>
              <a:rPr lang="it-IT" b="1" i="0" dirty="0"/>
              <a:t> l'episodio dell'adultera (7,53-8,11): ha lo stile tipico di Luca, e manca in alcuni manoscritti antichi importanti; </a:t>
            </a:r>
          </a:p>
          <a:p>
            <a:pPr algn="l">
              <a:buFontTx/>
              <a:buChar char="•"/>
            </a:pPr>
            <a:r>
              <a:rPr lang="it-IT" b="1" i="0" dirty="0"/>
              <a:t> il racconto dell'ultima apparizione (21,1-25): viene dopo la conclusione del c. 20. </a:t>
            </a:r>
          </a:p>
          <a:p>
            <a:pPr algn="l">
              <a:spcBef>
                <a:spcPct val="30000"/>
              </a:spcBef>
            </a:pPr>
            <a:r>
              <a:rPr lang="it-IT" sz="2000" b="1" i="0" dirty="0">
                <a:solidFill>
                  <a:srgbClr val="CC0000"/>
                </a:solidFill>
              </a:rPr>
              <a:t>NUMEROSE FRATTURE E INCONGRUENZE</a:t>
            </a:r>
            <a:r>
              <a:rPr lang="it-IT" sz="2000" b="1" i="0" dirty="0"/>
              <a:t>. </a:t>
            </a:r>
          </a:p>
          <a:p>
            <a:pPr algn="l">
              <a:buFontTx/>
              <a:buChar char="•"/>
            </a:pPr>
            <a:r>
              <a:rPr lang="it-IT" b="1" i="0" dirty="0"/>
              <a:t>3,22 ("Gesù battezzava") è in contrasto con 4,2 ("Non era Gesù che battezzava, ma i suoi discepoli"); </a:t>
            </a:r>
          </a:p>
          <a:p>
            <a:pPr algn="l">
              <a:buFontTx/>
              <a:buChar char="•"/>
            </a:pPr>
            <a:r>
              <a:rPr lang="it-IT" b="1" i="0" dirty="0"/>
              <a:t>4,44 ("Gesù stesso aveva dichiarato che un profeta non riceve onore nella sua patria") è una nota di intonazione sinottica, stonata nel contesto; infatti subito dopo, al v. 45, si dice: "Quando giunse in Galilea i Galilei lo accolsero con gioia"; </a:t>
            </a:r>
          </a:p>
          <a:p>
            <a:pPr algn="l">
              <a:buFontTx/>
              <a:buChar char="•"/>
            </a:pPr>
            <a:r>
              <a:rPr lang="it-IT" b="1" i="0" dirty="0"/>
              <a:t>I cc. 5-6-7 sono in un ordine problematico: il c. 5 è ambientato a Gerusalemme; il c. 6 inizia affermando: "Dopo questi fatti Gesù andò dall'altra riva del mare di Galilea". Sembra che i blocchi siano stati accostati in un secondo tempo, dopo una precedente vita autonoma; </a:t>
            </a:r>
          </a:p>
        </p:txBody>
      </p:sp>
      <p:pic>
        <p:nvPicPr>
          <p:cNvPr id="31747" name="Picture 3" descr="giovanni-1"/>
          <p:cNvPicPr>
            <a:picLocks noChangeAspect="1" noChangeArrowheads="1"/>
          </p:cNvPicPr>
          <p:nvPr/>
        </p:nvPicPr>
        <p:blipFill>
          <a:blip r:embed="rId2" cstate="print"/>
          <a:srcRect/>
          <a:stretch>
            <a:fillRect/>
          </a:stretch>
        </p:blipFill>
        <p:spPr bwMode="auto">
          <a:xfrm>
            <a:off x="0" y="714375"/>
            <a:ext cx="2482850" cy="5519738"/>
          </a:xfrm>
          <a:prstGeom prst="rect">
            <a:avLst/>
          </a:prstGeom>
          <a:noFill/>
          <a:ln w="9525">
            <a:noFill/>
            <a:miter lim="800000"/>
            <a:headEnd/>
            <a:tailEnd/>
          </a:ln>
        </p:spPr>
      </p:pic>
      <p:sp>
        <p:nvSpPr>
          <p:cNvPr id="53252" name="Text Box 4"/>
          <p:cNvSpPr txBox="1">
            <a:spLocks noChangeArrowheads="1"/>
          </p:cNvSpPr>
          <p:nvPr/>
        </p:nvSpPr>
        <p:spPr bwMode="auto">
          <a:xfrm>
            <a:off x="204788" y="304800"/>
            <a:ext cx="2306637"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GIOVANNI</a:t>
            </a:r>
          </a:p>
        </p:txBody>
      </p:sp>
      <p:sp>
        <p:nvSpPr>
          <p:cNvPr id="5" name="Segnaposto data 4"/>
          <p:cNvSpPr>
            <a:spLocks noGrp="1"/>
          </p:cNvSpPr>
          <p:nvPr>
            <p:ph type="dt" sz="quarter" idx="10"/>
          </p:nvPr>
        </p:nvSpPr>
        <p:spPr/>
        <p:txBody>
          <a:bodyPr/>
          <a:lstStyle/>
          <a:p>
            <a:pPr>
              <a:defRPr/>
            </a:pPr>
            <a:fld id="{78B928B5-5A33-4D00-947A-8D72828139D3}"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D545145F-A610-4136-A9EA-B63021991E21}" type="slidenum">
              <a:rPr lang="it-IT" smtClean="0"/>
              <a:pPr>
                <a:defRPr/>
              </a:pPr>
              <a:t>30</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1000" fill="hold"/>
                                        <p:tgtEl>
                                          <p:spTgt spid="53252"/>
                                        </p:tgtEl>
                                        <p:attrNameLst>
                                          <p:attrName>ppt_w</p:attrName>
                                        </p:attrNameLst>
                                      </p:cBhvr>
                                      <p:tavLst>
                                        <p:tav tm="0">
                                          <p:val>
                                            <p:strVal val="#ppt_w*0.70"/>
                                          </p:val>
                                        </p:tav>
                                        <p:tav tm="100000">
                                          <p:val>
                                            <p:strVal val="#ppt_w"/>
                                          </p:val>
                                        </p:tav>
                                      </p:tavLst>
                                    </p:anim>
                                    <p:anim calcmode="lin" valueType="num">
                                      <p:cBhvr>
                                        <p:cTn id="8" dur="1000" fill="hold"/>
                                        <p:tgtEl>
                                          <p:spTgt spid="53252"/>
                                        </p:tgtEl>
                                        <p:attrNameLst>
                                          <p:attrName>ppt_h</p:attrName>
                                        </p:attrNameLst>
                                      </p:cBhvr>
                                      <p:tavLst>
                                        <p:tav tm="0">
                                          <p:val>
                                            <p:strVal val="#ppt_h"/>
                                          </p:val>
                                        </p:tav>
                                        <p:tav tm="100000">
                                          <p:val>
                                            <p:strVal val="#ppt_h"/>
                                          </p:val>
                                        </p:tav>
                                      </p:tavLst>
                                    </p:anim>
                                    <p:animEffect transition="in" filter="fade">
                                      <p:cBhvr>
                                        <p:cTn id="9" dur="1000"/>
                                        <p:tgtEl>
                                          <p:spTgt spid="5325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1747"/>
                                        </p:tgtEl>
                                        <p:attrNameLst>
                                          <p:attrName>style.visibility</p:attrName>
                                        </p:attrNameLst>
                                      </p:cBhvr>
                                      <p:to>
                                        <p:strVal val="visible"/>
                                      </p:to>
                                    </p:set>
                                    <p:animEffect transition="in" filter="wheel(4)">
                                      <p:cBhvr>
                                        <p:cTn id="14" dur="2000"/>
                                        <p:tgtEl>
                                          <p:spTgt spid="3174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1746">
                                            <p:txEl>
                                              <p:pRg st="0" end="0"/>
                                            </p:txEl>
                                          </p:spTgt>
                                        </p:tgtEl>
                                        <p:attrNameLst>
                                          <p:attrName>style.visibility</p:attrName>
                                        </p:attrNameLst>
                                      </p:cBhvr>
                                      <p:to>
                                        <p:strVal val="visible"/>
                                      </p:to>
                                    </p:set>
                                    <p:anim calcmode="lin" valueType="num">
                                      <p:cBhvr>
                                        <p:cTn id="19" dur="1000" fill="hold"/>
                                        <p:tgtEl>
                                          <p:spTgt spid="31746">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1746">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174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1746">
                                            <p:txEl>
                                              <p:pRg st="1" end="1"/>
                                            </p:txEl>
                                          </p:spTgt>
                                        </p:tgtEl>
                                        <p:attrNameLst>
                                          <p:attrName>style.visibility</p:attrName>
                                        </p:attrNameLst>
                                      </p:cBhvr>
                                      <p:to>
                                        <p:strVal val="visible"/>
                                      </p:to>
                                    </p:set>
                                    <p:animEffect transition="in" filter="fade">
                                      <p:cBhvr>
                                        <p:cTn id="26" dur="1000"/>
                                        <p:tgtEl>
                                          <p:spTgt spid="31746">
                                            <p:txEl>
                                              <p:pRg st="1" end="1"/>
                                            </p:txEl>
                                          </p:spTgt>
                                        </p:tgtEl>
                                      </p:cBhvr>
                                    </p:animEffect>
                                    <p:anim calcmode="lin" valueType="num">
                                      <p:cBhvr>
                                        <p:cTn id="27" dur="10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17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746">
                                            <p:txEl>
                                              <p:pRg st="2" end="2"/>
                                            </p:txEl>
                                          </p:spTgt>
                                        </p:tgtEl>
                                        <p:attrNameLst>
                                          <p:attrName>style.visibility</p:attrName>
                                        </p:attrNameLst>
                                      </p:cBhvr>
                                      <p:to>
                                        <p:strVal val="visible"/>
                                      </p:to>
                                    </p:set>
                                    <p:animEffect transition="in" filter="fade">
                                      <p:cBhvr>
                                        <p:cTn id="33" dur="1000"/>
                                        <p:tgtEl>
                                          <p:spTgt spid="31746">
                                            <p:txEl>
                                              <p:pRg st="2" end="2"/>
                                            </p:txEl>
                                          </p:spTgt>
                                        </p:tgtEl>
                                      </p:cBhvr>
                                    </p:animEffect>
                                    <p:anim calcmode="lin" valueType="num">
                                      <p:cBhvr>
                                        <p:cTn id="34" dur="10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17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1746">
                                            <p:txEl>
                                              <p:pRg st="3" end="3"/>
                                            </p:txEl>
                                          </p:spTgt>
                                        </p:tgtEl>
                                        <p:attrNameLst>
                                          <p:attrName>style.visibility</p:attrName>
                                        </p:attrNameLst>
                                      </p:cBhvr>
                                      <p:to>
                                        <p:strVal val="visible"/>
                                      </p:to>
                                    </p:set>
                                    <p:animEffect transition="in" filter="fade">
                                      <p:cBhvr>
                                        <p:cTn id="40" dur="1000"/>
                                        <p:tgtEl>
                                          <p:spTgt spid="31746">
                                            <p:txEl>
                                              <p:pRg st="3" end="3"/>
                                            </p:txEl>
                                          </p:spTgt>
                                        </p:tgtEl>
                                      </p:cBhvr>
                                    </p:animEffect>
                                    <p:anim calcmode="lin" valueType="num">
                                      <p:cBhvr>
                                        <p:cTn id="41" dur="10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17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31746">
                                            <p:txEl>
                                              <p:pRg st="4" end="4"/>
                                            </p:txEl>
                                          </p:spTgt>
                                        </p:tgtEl>
                                        <p:attrNameLst>
                                          <p:attrName>style.visibility</p:attrName>
                                        </p:attrNameLst>
                                      </p:cBhvr>
                                      <p:to>
                                        <p:strVal val="visible"/>
                                      </p:to>
                                    </p:set>
                                    <p:anim calcmode="lin" valueType="num">
                                      <p:cBhvr>
                                        <p:cTn id="47" dur="1000" fill="hold"/>
                                        <p:tgtEl>
                                          <p:spTgt spid="31746">
                                            <p:txEl>
                                              <p:pRg st="4" end="4"/>
                                            </p:txEl>
                                          </p:spTgt>
                                        </p:tgtEl>
                                        <p:attrNameLst>
                                          <p:attrName>ppt_w</p:attrName>
                                        </p:attrNameLst>
                                      </p:cBhvr>
                                      <p:tavLst>
                                        <p:tav tm="0">
                                          <p:val>
                                            <p:strVal val="#ppt_w*0.70"/>
                                          </p:val>
                                        </p:tav>
                                        <p:tav tm="100000">
                                          <p:val>
                                            <p:strVal val="#ppt_w"/>
                                          </p:val>
                                        </p:tav>
                                      </p:tavLst>
                                    </p:anim>
                                    <p:anim calcmode="lin" valueType="num">
                                      <p:cBhvr>
                                        <p:cTn id="48" dur="1000" fill="hold"/>
                                        <p:tgtEl>
                                          <p:spTgt spid="31746">
                                            <p:txEl>
                                              <p:pRg st="4" end="4"/>
                                            </p:txEl>
                                          </p:spTgt>
                                        </p:tgtEl>
                                        <p:attrNameLst>
                                          <p:attrName>ppt_h</p:attrName>
                                        </p:attrNameLst>
                                      </p:cBhvr>
                                      <p:tavLst>
                                        <p:tav tm="0">
                                          <p:val>
                                            <p:strVal val="#ppt_h"/>
                                          </p:val>
                                        </p:tav>
                                        <p:tav tm="100000">
                                          <p:val>
                                            <p:strVal val="#ppt_h"/>
                                          </p:val>
                                        </p:tav>
                                      </p:tavLst>
                                    </p:anim>
                                    <p:animEffect transition="in" filter="fade">
                                      <p:cBhvr>
                                        <p:cTn id="49" dur="1000"/>
                                        <p:tgtEl>
                                          <p:spTgt spid="3174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1746">
                                            <p:txEl>
                                              <p:pRg st="5" end="5"/>
                                            </p:txEl>
                                          </p:spTgt>
                                        </p:tgtEl>
                                        <p:attrNameLst>
                                          <p:attrName>style.visibility</p:attrName>
                                        </p:attrNameLst>
                                      </p:cBhvr>
                                      <p:to>
                                        <p:strVal val="visible"/>
                                      </p:to>
                                    </p:set>
                                    <p:animEffect transition="in" filter="fade">
                                      <p:cBhvr>
                                        <p:cTn id="54" dur="1000"/>
                                        <p:tgtEl>
                                          <p:spTgt spid="31746">
                                            <p:txEl>
                                              <p:pRg st="5" end="5"/>
                                            </p:txEl>
                                          </p:spTgt>
                                        </p:tgtEl>
                                      </p:cBhvr>
                                    </p:animEffect>
                                    <p:anim calcmode="lin" valueType="num">
                                      <p:cBhvr>
                                        <p:cTn id="55" dur="1000" fill="hold"/>
                                        <p:tgtEl>
                                          <p:spTgt spid="31746">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17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1746">
                                            <p:txEl>
                                              <p:pRg st="6" end="6"/>
                                            </p:txEl>
                                          </p:spTgt>
                                        </p:tgtEl>
                                        <p:attrNameLst>
                                          <p:attrName>style.visibility</p:attrName>
                                        </p:attrNameLst>
                                      </p:cBhvr>
                                      <p:to>
                                        <p:strVal val="visible"/>
                                      </p:to>
                                    </p:set>
                                    <p:animEffect transition="in" filter="fade">
                                      <p:cBhvr>
                                        <p:cTn id="61" dur="1000"/>
                                        <p:tgtEl>
                                          <p:spTgt spid="31746">
                                            <p:txEl>
                                              <p:pRg st="6" end="6"/>
                                            </p:txEl>
                                          </p:spTgt>
                                        </p:tgtEl>
                                      </p:cBhvr>
                                    </p:animEffect>
                                    <p:anim calcmode="lin" valueType="num">
                                      <p:cBhvr>
                                        <p:cTn id="62" dur="1000" fill="hold"/>
                                        <p:tgtEl>
                                          <p:spTgt spid="31746">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17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1746">
                                            <p:txEl>
                                              <p:pRg st="7" end="7"/>
                                            </p:txEl>
                                          </p:spTgt>
                                        </p:tgtEl>
                                        <p:attrNameLst>
                                          <p:attrName>style.visibility</p:attrName>
                                        </p:attrNameLst>
                                      </p:cBhvr>
                                      <p:to>
                                        <p:strVal val="visible"/>
                                      </p:to>
                                    </p:set>
                                    <p:animEffect transition="in" filter="fade">
                                      <p:cBhvr>
                                        <p:cTn id="68" dur="1000"/>
                                        <p:tgtEl>
                                          <p:spTgt spid="31746">
                                            <p:txEl>
                                              <p:pRg st="7" end="7"/>
                                            </p:txEl>
                                          </p:spTgt>
                                        </p:tgtEl>
                                      </p:cBhvr>
                                    </p:animEffect>
                                    <p:anim calcmode="lin" valueType="num">
                                      <p:cBhvr>
                                        <p:cTn id="69" dur="1000" fill="hold"/>
                                        <p:tgtEl>
                                          <p:spTgt spid="31746">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174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540000" y="1625600"/>
            <a:ext cx="6265863" cy="4032250"/>
          </a:xfrm>
          <a:prstGeom prst="rect">
            <a:avLst/>
          </a:prstGeom>
          <a:noFill/>
          <a:ln w="9525">
            <a:noFill/>
            <a:miter lim="800000"/>
            <a:headEnd/>
            <a:tailEnd/>
          </a:ln>
        </p:spPr>
        <p:txBody>
          <a:bodyPr>
            <a:spAutoFit/>
          </a:bodyPr>
          <a:lstStyle/>
          <a:p>
            <a:pPr algn="l">
              <a:buFontTx/>
              <a:buChar char="•"/>
            </a:pPr>
            <a:r>
              <a:rPr lang="it-IT" b="1" i="0" dirty="0"/>
              <a:t>11,2 dice che Maria è quella che aveva unto i piedi di Gesù, eppure l'episodio viene raccontato nel c. 12; </a:t>
            </a:r>
          </a:p>
          <a:p>
            <a:pPr algn="l">
              <a:buFontTx/>
              <a:buChar char="•"/>
            </a:pPr>
            <a:r>
              <a:rPr lang="it-IT" b="1" i="0" dirty="0"/>
              <a:t>in 12,36 si dice che "Gesù se ne andò e si nascose da loro". Poi i </a:t>
            </a:r>
            <a:r>
              <a:rPr lang="it-IT" b="1" i="0" dirty="0" err="1"/>
              <a:t>vv</a:t>
            </a:r>
            <a:r>
              <a:rPr lang="it-IT" b="1" i="0" dirty="0"/>
              <a:t>. 37-43 sono riflessioni teologiche dell'autore. All'improvviso al v. 44 si dice che Gesù gridò a gran voce. A chi gridò, se era da solo? </a:t>
            </a:r>
          </a:p>
          <a:p>
            <a:pPr algn="l">
              <a:buFontTx/>
              <a:buChar char="•"/>
            </a:pPr>
            <a:r>
              <a:rPr lang="it-IT" b="1" i="0" dirty="0"/>
              <a:t>14,31: dopo due capitoli di discorsi Gesù dice: "Alzatevi, andiamo via di qui", e poi invece per i cc. 15-16-17 continua il suo discorso.</a:t>
            </a:r>
            <a:r>
              <a:rPr lang="it-IT" sz="2000" b="1" i="0" dirty="0"/>
              <a:t> </a:t>
            </a:r>
          </a:p>
          <a:p>
            <a:pPr algn="l"/>
            <a:r>
              <a:rPr lang="it-IT" sz="2000" b="1" i="0" dirty="0">
                <a:solidFill>
                  <a:srgbClr val="CC0000"/>
                </a:solidFill>
              </a:rPr>
              <a:t>RIPETIZIONI E DISCORDANZE</a:t>
            </a:r>
            <a:r>
              <a:rPr lang="it-IT" sz="2000" b="1" i="0" dirty="0"/>
              <a:t>: </a:t>
            </a:r>
          </a:p>
          <a:p>
            <a:pPr algn="l">
              <a:buFontTx/>
              <a:buChar char="•"/>
            </a:pPr>
            <a:r>
              <a:rPr lang="it-IT" b="1" i="0" dirty="0"/>
              <a:t>3,12-21.31-36 e 12,44-50 sembrano doppioni (valli a leggere); </a:t>
            </a:r>
          </a:p>
          <a:p>
            <a:pPr algn="l">
              <a:buFontTx/>
              <a:buChar char="•"/>
            </a:pPr>
            <a:r>
              <a:rPr lang="it-IT" b="1" i="0" dirty="0"/>
              <a:t>7,28 = 8,14; 7,34-36 è simile a 8,21; </a:t>
            </a:r>
          </a:p>
          <a:p>
            <a:pPr algn="l">
              <a:buFontTx/>
              <a:buChar char="•"/>
            </a:pPr>
            <a:r>
              <a:rPr lang="it-IT" b="1" i="0" dirty="0"/>
              <a:t>la doppia chiusura finale, già notata sopra: 20,20-31 (dell'evangelista) e 21,24-25 (un altro che dà la garanzia). </a:t>
            </a:r>
          </a:p>
        </p:txBody>
      </p:sp>
      <p:pic>
        <p:nvPicPr>
          <p:cNvPr id="32771" name="Picture 3" descr="giovanni-1"/>
          <p:cNvPicPr>
            <a:picLocks noChangeAspect="1" noChangeArrowheads="1"/>
          </p:cNvPicPr>
          <p:nvPr/>
        </p:nvPicPr>
        <p:blipFill>
          <a:blip r:embed="rId2" cstate="print"/>
          <a:srcRect/>
          <a:stretch>
            <a:fillRect/>
          </a:stretch>
        </p:blipFill>
        <p:spPr bwMode="auto">
          <a:xfrm>
            <a:off x="0" y="627063"/>
            <a:ext cx="2482850" cy="5519737"/>
          </a:xfrm>
          <a:prstGeom prst="rect">
            <a:avLst/>
          </a:prstGeom>
          <a:noFill/>
          <a:ln w="9525">
            <a:noFill/>
            <a:miter lim="800000"/>
            <a:headEnd/>
            <a:tailEnd/>
          </a:ln>
        </p:spPr>
      </p:pic>
      <p:sp>
        <p:nvSpPr>
          <p:cNvPr id="53252" name="Text Box 4"/>
          <p:cNvSpPr txBox="1">
            <a:spLocks noChangeArrowheads="1"/>
          </p:cNvSpPr>
          <p:nvPr/>
        </p:nvSpPr>
        <p:spPr bwMode="auto">
          <a:xfrm>
            <a:off x="277813" y="261938"/>
            <a:ext cx="2306637"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GIOVANNI</a:t>
            </a:r>
          </a:p>
        </p:txBody>
      </p:sp>
      <p:sp>
        <p:nvSpPr>
          <p:cNvPr id="5" name="Segnaposto data 4"/>
          <p:cNvSpPr>
            <a:spLocks noGrp="1"/>
          </p:cNvSpPr>
          <p:nvPr>
            <p:ph type="dt" sz="quarter" idx="10"/>
          </p:nvPr>
        </p:nvSpPr>
        <p:spPr/>
        <p:txBody>
          <a:bodyPr/>
          <a:lstStyle/>
          <a:p>
            <a:pPr>
              <a:defRPr/>
            </a:pPr>
            <a:fld id="{C2DFFC1F-F080-48DB-BF0A-03707208C965}"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E2E95FF5-AE86-4AC5-8AE4-47E63856A9D5}" type="slidenum">
              <a:rPr lang="it-IT" smtClean="0"/>
              <a:pPr>
                <a:defRPr/>
              </a:pPr>
              <a:t>31</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1000" fill="hold"/>
                                        <p:tgtEl>
                                          <p:spTgt spid="53252"/>
                                        </p:tgtEl>
                                        <p:attrNameLst>
                                          <p:attrName>ppt_w</p:attrName>
                                        </p:attrNameLst>
                                      </p:cBhvr>
                                      <p:tavLst>
                                        <p:tav tm="0">
                                          <p:val>
                                            <p:strVal val="#ppt_w*0.70"/>
                                          </p:val>
                                        </p:tav>
                                        <p:tav tm="100000">
                                          <p:val>
                                            <p:strVal val="#ppt_w"/>
                                          </p:val>
                                        </p:tav>
                                      </p:tavLst>
                                    </p:anim>
                                    <p:anim calcmode="lin" valueType="num">
                                      <p:cBhvr>
                                        <p:cTn id="8" dur="1000" fill="hold"/>
                                        <p:tgtEl>
                                          <p:spTgt spid="53252"/>
                                        </p:tgtEl>
                                        <p:attrNameLst>
                                          <p:attrName>ppt_h</p:attrName>
                                        </p:attrNameLst>
                                      </p:cBhvr>
                                      <p:tavLst>
                                        <p:tav tm="0">
                                          <p:val>
                                            <p:strVal val="#ppt_h"/>
                                          </p:val>
                                        </p:tav>
                                        <p:tav tm="100000">
                                          <p:val>
                                            <p:strVal val="#ppt_h"/>
                                          </p:val>
                                        </p:tav>
                                      </p:tavLst>
                                    </p:anim>
                                    <p:animEffect transition="in" filter="fade">
                                      <p:cBhvr>
                                        <p:cTn id="9" dur="1000"/>
                                        <p:tgtEl>
                                          <p:spTgt spid="5325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2771"/>
                                        </p:tgtEl>
                                        <p:attrNameLst>
                                          <p:attrName>style.visibility</p:attrName>
                                        </p:attrNameLst>
                                      </p:cBhvr>
                                      <p:to>
                                        <p:strVal val="visible"/>
                                      </p:to>
                                    </p:set>
                                    <p:animEffect transition="in" filter="wheel(4)">
                                      <p:cBhvr>
                                        <p:cTn id="14" dur="2000"/>
                                        <p:tgtEl>
                                          <p:spTgt spid="3277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770">
                                            <p:txEl>
                                              <p:pRg st="0" end="0"/>
                                            </p:txEl>
                                          </p:spTgt>
                                        </p:tgtEl>
                                        <p:attrNameLst>
                                          <p:attrName>style.visibility</p:attrName>
                                        </p:attrNameLst>
                                      </p:cBhvr>
                                      <p:to>
                                        <p:strVal val="visible"/>
                                      </p:to>
                                    </p:set>
                                    <p:animEffect transition="in" filter="fade">
                                      <p:cBhvr>
                                        <p:cTn id="19" dur="1000"/>
                                        <p:tgtEl>
                                          <p:spTgt spid="32770">
                                            <p:txEl>
                                              <p:pRg st="0" end="0"/>
                                            </p:txEl>
                                          </p:spTgt>
                                        </p:tgtEl>
                                      </p:cBhvr>
                                    </p:animEffect>
                                    <p:anim calcmode="lin" valueType="num">
                                      <p:cBhvr>
                                        <p:cTn id="20"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770">
                                            <p:txEl>
                                              <p:pRg st="1" end="1"/>
                                            </p:txEl>
                                          </p:spTgt>
                                        </p:tgtEl>
                                        <p:attrNameLst>
                                          <p:attrName>style.visibility</p:attrName>
                                        </p:attrNameLst>
                                      </p:cBhvr>
                                      <p:to>
                                        <p:strVal val="visible"/>
                                      </p:to>
                                    </p:set>
                                    <p:animEffect transition="in" filter="fade">
                                      <p:cBhvr>
                                        <p:cTn id="26" dur="1000"/>
                                        <p:tgtEl>
                                          <p:spTgt spid="32770">
                                            <p:txEl>
                                              <p:pRg st="1" end="1"/>
                                            </p:txEl>
                                          </p:spTgt>
                                        </p:tgtEl>
                                      </p:cBhvr>
                                    </p:animEffect>
                                    <p:anim calcmode="lin" valueType="num">
                                      <p:cBhvr>
                                        <p:cTn id="27"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27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2770">
                                            <p:txEl>
                                              <p:pRg st="2" end="2"/>
                                            </p:txEl>
                                          </p:spTgt>
                                        </p:tgtEl>
                                        <p:attrNameLst>
                                          <p:attrName>style.visibility</p:attrName>
                                        </p:attrNameLst>
                                      </p:cBhvr>
                                      <p:to>
                                        <p:strVal val="visible"/>
                                      </p:to>
                                    </p:set>
                                    <p:animEffect transition="in" filter="fade">
                                      <p:cBhvr>
                                        <p:cTn id="33" dur="1000"/>
                                        <p:tgtEl>
                                          <p:spTgt spid="32770">
                                            <p:txEl>
                                              <p:pRg st="2" end="2"/>
                                            </p:txEl>
                                          </p:spTgt>
                                        </p:tgtEl>
                                      </p:cBhvr>
                                    </p:animEffect>
                                    <p:anim calcmode="lin" valueType="num">
                                      <p:cBhvr>
                                        <p:cTn id="34"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2770">
                                            <p:txEl>
                                              <p:pRg st="3" end="3"/>
                                            </p:txEl>
                                          </p:spTgt>
                                        </p:tgtEl>
                                        <p:attrNameLst>
                                          <p:attrName>style.visibility</p:attrName>
                                        </p:attrNameLst>
                                      </p:cBhvr>
                                      <p:to>
                                        <p:strVal val="visible"/>
                                      </p:to>
                                    </p:set>
                                    <p:anim calcmode="lin" valueType="num">
                                      <p:cBhvr>
                                        <p:cTn id="40" dur="1000" fill="hold"/>
                                        <p:tgtEl>
                                          <p:spTgt spid="32770">
                                            <p:txEl>
                                              <p:pRg st="3" end="3"/>
                                            </p:txEl>
                                          </p:spTgt>
                                        </p:tgtEl>
                                        <p:attrNameLst>
                                          <p:attrName>ppt_w</p:attrName>
                                        </p:attrNameLst>
                                      </p:cBhvr>
                                      <p:tavLst>
                                        <p:tav tm="0">
                                          <p:val>
                                            <p:strVal val="#ppt_w*0.70"/>
                                          </p:val>
                                        </p:tav>
                                        <p:tav tm="100000">
                                          <p:val>
                                            <p:strVal val="#ppt_w"/>
                                          </p:val>
                                        </p:tav>
                                      </p:tavLst>
                                    </p:anim>
                                    <p:anim calcmode="lin" valueType="num">
                                      <p:cBhvr>
                                        <p:cTn id="41" dur="1000" fill="hold"/>
                                        <p:tgtEl>
                                          <p:spTgt spid="32770">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277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2770">
                                            <p:txEl>
                                              <p:pRg st="4" end="4"/>
                                            </p:txEl>
                                          </p:spTgt>
                                        </p:tgtEl>
                                        <p:attrNameLst>
                                          <p:attrName>style.visibility</p:attrName>
                                        </p:attrNameLst>
                                      </p:cBhvr>
                                      <p:to>
                                        <p:strVal val="visible"/>
                                      </p:to>
                                    </p:set>
                                    <p:animEffect transition="in" filter="fade">
                                      <p:cBhvr>
                                        <p:cTn id="47" dur="1000"/>
                                        <p:tgtEl>
                                          <p:spTgt spid="32770">
                                            <p:txEl>
                                              <p:pRg st="4" end="4"/>
                                            </p:txEl>
                                          </p:spTgt>
                                        </p:tgtEl>
                                      </p:cBhvr>
                                    </p:animEffect>
                                    <p:anim calcmode="lin" valueType="num">
                                      <p:cBhvr>
                                        <p:cTn id="48" dur="10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277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770">
                                            <p:txEl>
                                              <p:pRg st="5" end="5"/>
                                            </p:txEl>
                                          </p:spTgt>
                                        </p:tgtEl>
                                        <p:attrNameLst>
                                          <p:attrName>style.visibility</p:attrName>
                                        </p:attrNameLst>
                                      </p:cBhvr>
                                      <p:to>
                                        <p:strVal val="visible"/>
                                      </p:to>
                                    </p:set>
                                    <p:animEffect transition="in" filter="fade">
                                      <p:cBhvr>
                                        <p:cTn id="54" dur="1000"/>
                                        <p:tgtEl>
                                          <p:spTgt spid="32770">
                                            <p:txEl>
                                              <p:pRg st="5" end="5"/>
                                            </p:txEl>
                                          </p:spTgt>
                                        </p:tgtEl>
                                      </p:cBhvr>
                                    </p:animEffect>
                                    <p:anim calcmode="lin" valueType="num">
                                      <p:cBhvr>
                                        <p:cTn id="55" dur="10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27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2770">
                                            <p:txEl>
                                              <p:pRg st="6" end="6"/>
                                            </p:txEl>
                                          </p:spTgt>
                                        </p:tgtEl>
                                        <p:attrNameLst>
                                          <p:attrName>style.visibility</p:attrName>
                                        </p:attrNameLst>
                                      </p:cBhvr>
                                      <p:to>
                                        <p:strVal val="visible"/>
                                      </p:to>
                                    </p:set>
                                    <p:animEffect transition="in" filter="fade">
                                      <p:cBhvr>
                                        <p:cTn id="61" dur="1000"/>
                                        <p:tgtEl>
                                          <p:spTgt spid="32770">
                                            <p:txEl>
                                              <p:pRg st="6" end="6"/>
                                            </p:txEl>
                                          </p:spTgt>
                                        </p:tgtEl>
                                      </p:cBhvr>
                                    </p:animEffect>
                                    <p:anim calcmode="lin" valueType="num">
                                      <p:cBhvr>
                                        <p:cTn id="62" dur="1000" fill="hold"/>
                                        <p:tgtEl>
                                          <p:spTgt spid="32770">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277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497138" y="1336675"/>
            <a:ext cx="6265862" cy="5016758"/>
          </a:xfrm>
          <a:prstGeom prst="rect">
            <a:avLst/>
          </a:prstGeom>
          <a:noFill/>
          <a:ln w="9525">
            <a:noFill/>
            <a:miter lim="800000"/>
            <a:headEnd/>
            <a:tailEnd/>
          </a:ln>
        </p:spPr>
        <p:txBody>
          <a:bodyPr>
            <a:spAutoFit/>
          </a:bodyPr>
          <a:lstStyle/>
          <a:p>
            <a:pPr algn="l"/>
            <a:r>
              <a:rPr lang="it-IT" sz="2000" b="1" i="0" dirty="0">
                <a:solidFill>
                  <a:srgbClr val="CC0000"/>
                </a:solidFill>
              </a:rPr>
              <a:t>UNA GESTAZIONE LUNGA</a:t>
            </a:r>
            <a:endParaRPr lang="it-IT" sz="2000" b="1" i="0" dirty="0"/>
          </a:p>
          <a:p>
            <a:pPr algn="l"/>
            <a:r>
              <a:rPr lang="it-IT" sz="2000" b="1" i="0" dirty="0"/>
              <a:t>La gestazione dell'opera dura circa 60 anni, attraverso un lungo e complesso lavoro di stesura e revisione. In questi anni avviene una maturazione della visione teologica in seno alla comunità. </a:t>
            </a:r>
            <a:endParaRPr lang="it-IT" sz="2000" b="1" i="0" dirty="0" smtClean="0"/>
          </a:p>
          <a:p>
            <a:pPr algn="l"/>
            <a:r>
              <a:rPr lang="it-IT" sz="2000" b="1" i="0" dirty="0" smtClean="0"/>
              <a:t>Tale </a:t>
            </a:r>
            <a:r>
              <a:rPr lang="it-IT" sz="2000" b="1" i="0" dirty="0"/>
              <a:t>maturazione riguarda la riflessione sulla vita di Gesù, la comprensione dei segni liturgici, ma anche il senso della storia, in relazione alla caduta di Gerusalemme (sottomessa nel 70 d.C. dai romani) e all'inizio delle persecuzioni</a:t>
            </a:r>
            <a:r>
              <a:rPr lang="it-IT" sz="2000" b="1" i="0" dirty="0" smtClean="0"/>
              <a:t>.</a:t>
            </a:r>
          </a:p>
          <a:p>
            <a:pPr algn="l"/>
            <a:r>
              <a:rPr lang="it-IT" sz="2000" b="1" i="0" dirty="0" smtClean="0"/>
              <a:t>I </a:t>
            </a:r>
            <a:r>
              <a:rPr lang="it-IT" sz="2000" b="1" i="0" dirty="0"/>
              <a:t>discorsi presenti nel Vangelo di Giovanni sono il frutto di teologia, di letteratura e di meditazione; il testo ha un valore anche letterario, pieno come è di richiami, di riprese e di approfondimenti al proprio interno. È un grande tessuto dove diversi fili si incrociano e si intrecciano. </a:t>
            </a:r>
          </a:p>
        </p:txBody>
      </p:sp>
      <p:pic>
        <p:nvPicPr>
          <p:cNvPr id="33795" name="Picture 3" descr="giovanni-1"/>
          <p:cNvPicPr>
            <a:picLocks noChangeAspect="1" noChangeArrowheads="1"/>
          </p:cNvPicPr>
          <p:nvPr/>
        </p:nvPicPr>
        <p:blipFill>
          <a:blip r:embed="rId2" cstate="print"/>
          <a:srcRect/>
          <a:stretch>
            <a:fillRect/>
          </a:stretch>
        </p:blipFill>
        <p:spPr bwMode="auto">
          <a:xfrm>
            <a:off x="0" y="700088"/>
            <a:ext cx="2482850" cy="5519737"/>
          </a:xfrm>
          <a:prstGeom prst="rect">
            <a:avLst/>
          </a:prstGeom>
          <a:noFill/>
          <a:ln w="9525">
            <a:noFill/>
            <a:miter lim="800000"/>
            <a:headEnd/>
            <a:tailEnd/>
          </a:ln>
        </p:spPr>
      </p:pic>
      <p:sp>
        <p:nvSpPr>
          <p:cNvPr id="54276" name="Text Box 4"/>
          <p:cNvSpPr txBox="1">
            <a:spLocks noChangeArrowheads="1"/>
          </p:cNvSpPr>
          <p:nvPr/>
        </p:nvSpPr>
        <p:spPr bwMode="auto">
          <a:xfrm>
            <a:off x="292100" y="304800"/>
            <a:ext cx="2306638"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GIOVANNI</a:t>
            </a:r>
          </a:p>
        </p:txBody>
      </p:sp>
      <p:sp>
        <p:nvSpPr>
          <p:cNvPr id="5" name="Segnaposto data 4"/>
          <p:cNvSpPr>
            <a:spLocks noGrp="1"/>
          </p:cNvSpPr>
          <p:nvPr>
            <p:ph type="dt" sz="quarter" idx="10"/>
          </p:nvPr>
        </p:nvSpPr>
        <p:spPr/>
        <p:txBody>
          <a:bodyPr/>
          <a:lstStyle/>
          <a:p>
            <a:pPr>
              <a:defRPr/>
            </a:pPr>
            <a:fld id="{33DB8805-F896-41D8-A510-441F10980EE9}"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4C73CCAD-F873-4164-81FD-7039B98CDBB8}" type="slidenum">
              <a:rPr lang="it-IT" smtClean="0"/>
              <a:pPr>
                <a:defRPr/>
              </a:pPr>
              <a:t>32</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1000" fill="hold"/>
                                        <p:tgtEl>
                                          <p:spTgt spid="54276"/>
                                        </p:tgtEl>
                                        <p:attrNameLst>
                                          <p:attrName>ppt_w</p:attrName>
                                        </p:attrNameLst>
                                      </p:cBhvr>
                                      <p:tavLst>
                                        <p:tav tm="0">
                                          <p:val>
                                            <p:strVal val="#ppt_w*0.70"/>
                                          </p:val>
                                        </p:tav>
                                        <p:tav tm="100000">
                                          <p:val>
                                            <p:strVal val="#ppt_w"/>
                                          </p:val>
                                        </p:tav>
                                      </p:tavLst>
                                    </p:anim>
                                    <p:anim calcmode="lin" valueType="num">
                                      <p:cBhvr>
                                        <p:cTn id="8" dur="1000" fill="hold"/>
                                        <p:tgtEl>
                                          <p:spTgt spid="54276"/>
                                        </p:tgtEl>
                                        <p:attrNameLst>
                                          <p:attrName>ppt_h</p:attrName>
                                        </p:attrNameLst>
                                      </p:cBhvr>
                                      <p:tavLst>
                                        <p:tav tm="0">
                                          <p:val>
                                            <p:strVal val="#ppt_h"/>
                                          </p:val>
                                        </p:tav>
                                        <p:tav tm="100000">
                                          <p:val>
                                            <p:strVal val="#ppt_h"/>
                                          </p:val>
                                        </p:tav>
                                      </p:tavLst>
                                    </p:anim>
                                    <p:animEffect transition="in" filter="fade">
                                      <p:cBhvr>
                                        <p:cTn id="9" dur="1000"/>
                                        <p:tgtEl>
                                          <p:spTgt spid="5427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3795"/>
                                        </p:tgtEl>
                                        <p:attrNameLst>
                                          <p:attrName>style.visibility</p:attrName>
                                        </p:attrNameLst>
                                      </p:cBhvr>
                                      <p:to>
                                        <p:strVal val="visible"/>
                                      </p:to>
                                    </p:set>
                                    <p:animEffect transition="in" filter="wheel(4)">
                                      <p:cBhvr>
                                        <p:cTn id="14" dur="2000"/>
                                        <p:tgtEl>
                                          <p:spTgt spid="3379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3794">
                                            <p:txEl>
                                              <p:pRg st="0" end="0"/>
                                            </p:txEl>
                                          </p:spTgt>
                                        </p:tgtEl>
                                        <p:attrNameLst>
                                          <p:attrName>style.visibility</p:attrName>
                                        </p:attrNameLst>
                                      </p:cBhvr>
                                      <p:to>
                                        <p:strVal val="visible"/>
                                      </p:to>
                                    </p:set>
                                    <p:anim calcmode="lin" valueType="num">
                                      <p:cBhvr>
                                        <p:cTn id="19" dur="1000" fill="hold"/>
                                        <p:tgtEl>
                                          <p:spTgt spid="33794">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3794">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379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794">
                                            <p:txEl>
                                              <p:pRg st="1" end="1"/>
                                            </p:txEl>
                                          </p:spTgt>
                                        </p:tgtEl>
                                        <p:attrNameLst>
                                          <p:attrName>style.visibility</p:attrName>
                                        </p:attrNameLst>
                                      </p:cBhvr>
                                      <p:to>
                                        <p:strVal val="visible"/>
                                      </p:to>
                                    </p:set>
                                    <p:animEffect transition="in" filter="fade">
                                      <p:cBhvr>
                                        <p:cTn id="26" dur="1000"/>
                                        <p:tgtEl>
                                          <p:spTgt spid="33794">
                                            <p:txEl>
                                              <p:pRg st="1" end="1"/>
                                            </p:txEl>
                                          </p:spTgt>
                                        </p:tgtEl>
                                      </p:cBhvr>
                                    </p:animEffect>
                                    <p:anim calcmode="lin" valueType="num">
                                      <p:cBhvr>
                                        <p:cTn id="27"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37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794">
                                            <p:txEl>
                                              <p:pRg st="2" end="2"/>
                                            </p:txEl>
                                          </p:spTgt>
                                        </p:tgtEl>
                                        <p:attrNameLst>
                                          <p:attrName>style.visibility</p:attrName>
                                        </p:attrNameLst>
                                      </p:cBhvr>
                                      <p:to>
                                        <p:strVal val="visible"/>
                                      </p:to>
                                    </p:set>
                                    <p:animEffect transition="in" filter="fade">
                                      <p:cBhvr>
                                        <p:cTn id="33" dur="1000"/>
                                        <p:tgtEl>
                                          <p:spTgt spid="33794">
                                            <p:txEl>
                                              <p:pRg st="2" end="2"/>
                                            </p:txEl>
                                          </p:spTgt>
                                        </p:tgtEl>
                                      </p:cBhvr>
                                    </p:animEffect>
                                    <p:anim calcmode="lin" valueType="num">
                                      <p:cBhvr>
                                        <p:cTn id="34"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3794">
                                            <p:txEl>
                                              <p:pRg st="3" end="3"/>
                                            </p:txEl>
                                          </p:spTgt>
                                        </p:tgtEl>
                                        <p:attrNameLst>
                                          <p:attrName>style.visibility</p:attrName>
                                        </p:attrNameLst>
                                      </p:cBhvr>
                                      <p:to>
                                        <p:strVal val="visible"/>
                                      </p:to>
                                    </p:set>
                                    <p:animEffect transition="in" filter="fade">
                                      <p:cBhvr>
                                        <p:cTn id="40" dur="1000"/>
                                        <p:tgtEl>
                                          <p:spTgt spid="33794">
                                            <p:txEl>
                                              <p:pRg st="3" end="3"/>
                                            </p:txEl>
                                          </p:spTgt>
                                        </p:tgtEl>
                                      </p:cBhvr>
                                    </p:animEffect>
                                    <p:anim calcmode="lin" valueType="num">
                                      <p:cBhvr>
                                        <p:cTn id="41"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379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540000" y="1538288"/>
            <a:ext cx="6265863" cy="4359275"/>
          </a:xfrm>
          <a:prstGeom prst="rect">
            <a:avLst/>
          </a:prstGeom>
          <a:noFill/>
          <a:ln w="9525">
            <a:noFill/>
            <a:miter lim="800000"/>
            <a:headEnd/>
            <a:tailEnd/>
          </a:ln>
        </p:spPr>
        <p:txBody>
          <a:bodyPr>
            <a:spAutoFit/>
          </a:bodyPr>
          <a:lstStyle/>
          <a:p>
            <a:pPr algn="l"/>
            <a:endParaRPr lang="it-IT" sz="2000" b="1" i="0" dirty="0"/>
          </a:p>
          <a:p>
            <a:pPr algn="l"/>
            <a:r>
              <a:rPr lang="it-IT" sz="2000" b="1" i="0" dirty="0"/>
              <a:t>Il quarto Vangelo rispecchia la vita dell'apostolo e della sua comunità. È un'opera che nasce nella vita e per la vita. L'apostolo prima di tutto ha predicato. Dalla predicazione iniziale nasce qualche scritto che a sua volta si evolve, viene riletto, riscritto, ritoccato, finché si arriva alla stesura definita. </a:t>
            </a:r>
          </a:p>
          <a:p>
            <a:pPr algn="l"/>
            <a:r>
              <a:rPr lang="it-IT" sz="2000" b="1" i="0" dirty="0"/>
              <a:t>Il Vangelo secondo Giovanni non è un'opera autonoma, perché fa parte di un gruppo di scritti: è infatti strettamente legato alle tre lettere e all'Apocalisse. </a:t>
            </a:r>
            <a:endParaRPr lang="it-IT" sz="2000" b="1" i="0" dirty="0" smtClean="0"/>
          </a:p>
          <a:p>
            <a:pPr algn="l"/>
            <a:r>
              <a:rPr lang="it-IT" sz="2000" b="1" i="0" dirty="0" smtClean="0"/>
              <a:t>Per </a:t>
            </a:r>
            <a:r>
              <a:rPr lang="it-IT" sz="2000" b="1" i="0" dirty="0"/>
              <a:t>poter spiegare il vangelo bisogna tener conto anche di questi scritti. Essi ci permettono di parlare di un ambiente vitale d'origine che è una comunità con un proprio linguaggio e una particolare mentalità. </a:t>
            </a:r>
          </a:p>
        </p:txBody>
      </p:sp>
      <p:pic>
        <p:nvPicPr>
          <p:cNvPr id="34819" name="Picture 3" descr="giovanni-1"/>
          <p:cNvPicPr>
            <a:picLocks noChangeAspect="1" noChangeArrowheads="1"/>
          </p:cNvPicPr>
          <p:nvPr/>
        </p:nvPicPr>
        <p:blipFill>
          <a:blip r:embed="rId2" cstate="print"/>
          <a:srcRect/>
          <a:stretch>
            <a:fillRect/>
          </a:stretch>
        </p:blipFill>
        <p:spPr bwMode="auto">
          <a:xfrm>
            <a:off x="0" y="627063"/>
            <a:ext cx="2482850" cy="5519737"/>
          </a:xfrm>
          <a:prstGeom prst="rect">
            <a:avLst/>
          </a:prstGeom>
          <a:noFill/>
          <a:ln w="9525">
            <a:noFill/>
            <a:miter lim="800000"/>
            <a:headEnd/>
            <a:tailEnd/>
          </a:ln>
        </p:spPr>
      </p:pic>
      <p:sp>
        <p:nvSpPr>
          <p:cNvPr id="56324" name="Text Box 4"/>
          <p:cNvSpPr txBox="1">
            <a:spLocks noChangeArrowheads="1"/>
          </p:cNvSpPr>
          <p:nvPr/>
        </p:nvSpPr>
        <p:spPr bwMode="auto">
          <a:xfrm>
            <a:off x="204788" y="233363"/>
            <a:ext cx="2306637"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GIOVANNI</a:t>
            </a:r>
          </a:p>
        </p:txBody>
      </p:sp>
      <p:sp>
        <p:nvSpPr>
          <p:cNvPr id="5" name="Segnaposto data 4"/>
          <p:cNvSpPr>
            <a:spLocks noGrp="1"/>
          </p:cNvSpPr>
          <p:nvPr>
            <p:ph type="dt" sz="quarter" idx="10"/>
          </p:nvPr>
        </p:nvSpPr>
        <p:spPr/>
        <p:txBody>
          <a:bodyPr/>
          <a:lstStyle/>
          <a:p>
            <a:pPr>
              <a:defRPr/>
            </a:pPr>
            <a:fld id="{19361A83-4E57-440B-8073-F4E4A3F4DA6B}"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D5B7FEF4-45D5-4E7A-9787-AEC38E2E4ABE}" type="slidenum">
              <a:rPr lang="it-IT" smtClean="0"/>
              <a:pPr>
                <a:defRPr/>
              </a:pPr>
              <a:t>33</a:t>
            </a:fld>
            <a:endParaRPr lang="it-IT"/>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1000" fill="hold"/>
                                        <p:tgtEl>
                                          <p:spTgt spid="56324"/>
                                        </p:tgtEl>
                                        <p:attrNameLst>
                                          <p:attrName>ppt_w</p:attrName>
                                        </p:attrNameLst>
                                      </p:cBhvr>
                                      <p:tavLst>
                                        <p:tav tm="0">
                                          <p:val>
                                            <p:strVal val="#ppt_w*0.70"/>
                                          </p:val>
                                        </p:tav>
                                        <p:tav tm="100000">
                                          <p:val>
                                            <p:strVal val="#ppt_w"/>
                                          </p:val>
                                        </p:tav>
                                      </p:tavLst>
                                    </p:anim>
                                    <p:anim calcmode="lin" valueType="num">
                                      <p:cBhvr>
                                        <p:cTn id="8" dur="1000" fill="hold"/>
                                        <p:tgtEl>
                                          <p:spTgt spid="56324"/>
                                        </p:tgtEl>
                                        <p:attrNameLst>
                                          <p:attrName>ppt_h</p:attrName>
                                        </p:attrNameLst>
                                      </p:cBhvr>
                                      <p:tavLst>
                                        <p:tav tm="0">
                                          <p:val>
                                            <p:strVal val="#ppt_h"/>
                                          </p:val>
                                        </p:tav>
                                        <p:tav tm="100000">
                                          <p:val>
                                            <p:strVal val="#ppt_h"/>
                                          </p:val>
                                        </p:tav>
                                      </p:tavLst>
                                    </p:anim>
                                    <p:animEffect transition="in" filter="fade">
                                      <p:cBhvr>
                                        <p:cTn id="9" dur="1000"/>
                                        <p:tgtEl>
                                          <p:spTgt spid="5632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4819"/>
                                        </p:tgtEl>
                                        <p:attrNameLst>
                                          <p:attrName>style.visibility</p:attrName>
                                        </p:attrNameLst>
                                      </p:cBhvr>
                                      <p:to>
                                        <p:strVal val="visible"/>
                                      </p:to>
                                    </p:set>
                                    <p:animEffect transition="in" filter="wheel(4)">
                                      <p:cBhvr>
                                        <p:cTn id="14" dur="2000"/>
                                        <p:tgtEl>
                                          <p:spTgt spid="348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4818">
                                            <p:txEl>
                                              <p:pRg st="1" end="1"/>
                                            </p:txEl>
                                          </p:spTgt>
                                        </p:tgtEl>
                                        <p:attrNameLst>
                                          <p:attrName>style.visibility</p:attrName>
                                        </p:attrNameLst>
                                      </p:cBhvr>
                                      <p:to>
                                        <p:strVal val="visible"/>
                                      </p:to>
                                    </p:set>
                                    <p:animEffect transition="in" filter="fade">
                                      <p:cBhvr>
                                        <p:cTn id="19" dur="1000"/>
                                        <p:tgtEl>
                                          <p:spTgt spid="34818">
                                            <p:txEl>
                                              <p:pRg st="1" end="1"/>
                                            </p:txEl>
                                          </p:spTgt>
                                        </p:tgtEl>
                                      </p:cBhvr>
                                    </p:animEffect>
                                    <p:anim calcmode="lin" valueType="num">
                                      <p:cBhvr>
                                        <p:cTn id="20" dur="10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8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818">
                                            <p:txEl>
                                              <p:pRg st="2" end="2"/>
                                            </p:txEl>
                                          </p:spTgt>
                                        </p:tgtEl>
                                        <p:attrNameLst>
                                          <p:attrName>style.visibility</p:attrName>
                                        </p:attrNameLst>
                                      </p:cBhvr>
                                      <p:to>
                                        <p:strVal val="visible"/>
                                      </p:to>
                                    </p:set>
                                    <p:animEffect transition="in" filter="fade">
                                      <p:cBhvr>
                                        <p:cTn id="26" dur="1000"/>
                                        <p:tgtEl>
                                          <p:spTgt spid="34818">
                                            <p:txEl>
                                              <p:pRg st="2" end="2"/>
                                            </p:txEl>
                                          </p:spTgt>
                                        </p:tgtEl>
                                      </p:cBhvr>
                                    </p:animEffect>
                                    <p:anim calcmode="lin" valueType="num">
                                      <p:cBhvr>
                                        <p:cTn id="27" dur="10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48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4818">
                                            <p:txEl>
                                              <p:pRg st="3" end="3"/>
                                            </p:txEl>
                                          </p:spTgt>
                                        </p:tgtEl>
                                        <p:attrNameLst>
                                          <p:attrName>style.visibility</p:attrName>
                                        </p:attrNameLst>
                                      </p:cBhvr>
                                      <p:to>
                                        <p:strVal val="visible"/>
                                      </p:to>
                                    </p:set>
                                    <p:animEffect transition="in" filter="fade">
                                      <p:cBhvr>
                                        <p:cTn id="33" dur="1000"/>
                                        <p:tgtEl>
                                          <p:spTgt spid="34818">
                                            <p:txEl>
                                              <p:pRg st="3" end="3"/>
                                            </p:txEl>
                                          </p:spTgt>
                                        </p:tgtEl>
                                      </p:cBhvr>
                                    </p:animEffect>
                                    <p:anim calcmode="lin" valueType="num">
                                      <p:cBhvr>
                                        <p:cTn id="34" dur="1000" fill="hold"/>
                                        <p:tgtEl>
                                          <p:spTgt spid="3481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48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511425" y="1033690"/>
            <a:ext cx="6265863" cy="5078313"/>
          </a:xfrm>
          <a:prstGeom prst="rect">
            <a:avLst/>
          </a:prstGeom>
          <a:noFill/>
          <a:ln w="9525">
            <a:noFill/>
            <a:miter lim="800000"/>
            <a:headEnd/>
            <a:tailEnd/>
          </a:ln>
        </p:spPr>
        <p:txBody>
          <a:bodyPr>
            <a:spAutoFit/>
          </a:bodyPr>
          <a:lstStyle/>
          <a:p>
            <a:pPr algn="l"/>
            <a:r>
              <a:rPr lang="it-IT" b="1" i="0" dirty="0"/>
              <a:t>Alla luce di questa situazione, la storia del quarto Vangelo può essere schematizzata in </a:t>
            </a:r>
            <a:r>
              <a:rPr lang="it-IT" b="1" i="0" dirty="0" smtClean="0"/>
              <a:t>cinque </a:t>
            </a:r>
            <a:r>
              <a:rPr lang="it-IT" b="1" i="0" dirty="0"/>
              <a:t>stadi: </a:t>
            </a:r>
          </a:p>
          <a:p>
            <a:pPr algn="l"/>
            <a:r>
              <a:rPr lang="it-IT" b="1" i="0" dirty="0" smtClean="0"/>
              <a:t>Nella </a:t>
            </a:r>
            <a:r>
              <a:rPr lang="it-IT" b="1" i="0" dirty="0"/>
              <a:t>fase della predicazione si costituiscono lentamente le tradizioni evangeliche; </a:t>
            </a:r>
            <a:r>
              <a:rPr lang="it-IT" b="1" i="0" dirty="0" smtClean="0"/>
              <a:t>il </a:t>
            </a:r>
            <a:r>
              <a:rPr lang="it-IT" b="1" i="0" dirty="0"/>
              <a:t>materiale tradizionale assume una forma particolare e viene strutturato in raccolte </a:t>
            </a:r>
            <a:r>
              <a:rPr lang="it-IT" b="1" i="0" dirty="0" smtClean="0"/>
              <a:t>letterarie</a:t>
            </a:r>
            <a:r>
              <a:rPr lang="it-IT" b="1" i="0" dirty="0"/>
              <a:t>.</a:t>
            </a:r>
          </a:p>
          <a:p>
            <a:pPr algn="l"/>
            <a:r>
              <a:rPr lang="it-IT" b="1" i="0" dirty="0" smtClean="0"/>
              <a:t>Tutto </a:t>
            </a:r>
            <a:r>
              <a:rPr lang="it-IT" b="1" i="0" dirty="0"/>
              <a:t>questo molteplice materiale subisce un coordinamento organico, che equivale a una prima edizione: in seguito il testo viene aggiornato tenendo conto delle difficoltà e dei problemi insorti nel frattempo, e si può parlare di una seconda </a:t>
            </a:r>
            <a:r>
              <a:rPr lang="it-IT" b="1" i="0" dirty="0" smtClean="0"/>
              <a:t>edizione</a:t>
            </a:r>
            <a:endParaRPr lang="it-IT" b="1" i="0" dirty="0"/>
          </a:p>
          <a:p>
            <a:pPr algn="l"/>
            <a:r>
              <a:rPr lang="it-IT" b="1" i="0" dirty="0"/>
              <a:t>l'edizione definitiva è curata da un redattore diverso dall'autore, forse dopo la morte dell'apostolo. </a:t>
            </a:r>
          </a:p>
          <a:p>
            <a:pPr algn="l"/>
            <a:r>
              <a:rPr lang="it-IT" b="1" i="0" dirty="0"/>
              <a:t>Tutto questo avviene nella comunità di Efeso (capitale della provincia romana d'Asia, sulla costa occidentale dell'odierna Turchia). </a:t>
            </a:r>
            <a:endParaRPr lang="it-IT" b="1" i="0" dirty="0" smtClean="0"/>
          </a:p>
          <a:p>
            <a:pPr algn="l"/>
            <a:r>
              <a:rPr lang="it-IT" b="1" i="0" dirty="0" smtClean="0"/>
              <a:t>Giovanni </a:t>
            </a:r>
            <a:r>
              <a:rPr lang="it-IT" b="1" i="0" dirty="0"/>
              <a:t>poté essere vissuto ad Efeso gli ultimi 20-30 anni della sua vita, verso la fine del secolo. </a:t>
            </a:r>
            <a:endParaRPr lang="it-IT" b="1" i="0" dirty="0" smtClean="0"/>
          </a:p>
          <a:p>
            <a:pPr algn="l"/>
            <a:r>
              <a:rPr lang="it-IT" b="1" i="0" dirty="0" smtClean="0"/>
              <a:t>È </a:t>
            </a:r>
            <a:r>
              <a:rPr lang="it-IT" b="1" i="0" dirty="0"/>
              <a:t>appunto negli anni 90-100 che viene collocata la stesura definitiva del quarto vangelo. </a:t>
            </a:r>
          </a:p>
        </p:txBody>
      </p:sp>
      <p:pic>
        <p:nvPicPr>
          <p:cNvPr id="35843" name="Picture 3" descr="giovanni-1"/>
          <p:cNvPicPr>
            <a:picLocks noChangeAspect="1" noChangeArrowheads="1"/>
          </p:cNvPicPr>
          <p:nvPr/>
        </p:nvPicPr>
        <p:blipFill>
          <a:blip r:embed="rId2" cstate="print"/>
          <a:srcRect/>
          <a:stretch>
            <a:fillRect/>
          </a:stretch>
        </p:blipFill>
        <p:spPr bwMode="auto">
          <a:xfrm>
            <a:off x="0" y="728663"/>
            <a:ext cx="2482850" cy="5519737"/>
          </a:xfrm>
          <a:prstGeom prst="rect">
            <a:avLst/>
          </a:prstGeom>
          <a:noFill/>
          <a:ln w="9525">
            <a:noFill/>
            <a:miter lim="800000"/>
            <a:headEnd/>
            <a:tailEnd/>
          </a:ln>
        </p:spPr>
      </p:pic>
      <p:sp>
        <p:nvSpPr>
          <p:cNvPr id="55300" name="Text Box 4"/>
          <p:cNvSpPr txBox="1">
            <a:spLocks noChangeArrowheads="1"/>
          </p:cNvSpPr>
          <p:nvPr/>
        </p:nvSpPr>
        <p:spPr bwMode="auto">
          <a:xfrm>
            <a:off x="190500" y="319088"/>
            <a:ext cx="2306638" cy="457200"/>
          </a:xfrm>
          <a:prstGeom prst="rect">
            <a:avLst/>
          </a:prstGeom>
          <a:noFill/>
          <a:ln w="9525">
            <a:noFill/>
            <a:miter lim="800000"/>
            <a:headEnd/>
            <a:tailEnd/>
          </a:ln>
          <a:effectLst/>
        </p:spPr>
        <p:txBody>
          <a:bodyPr>
            <a:spAutoFit/>
          </a:bodyPr>
          <a:lstStyle/>
          <a:p>
            <a:pPr algn="ctr">
              <a:spcBef>
                <a:spcPct val="50000"/>
              </a:spcBef>
              <a:defRPr/>
            </a:pPr>
            <a:r>
              <a:rPr lang="it-IT" sz="2400" b="1" i="0" dirty="0">
                <a:solidFill>
                  <a:srgbClr val="CC0000"/>
                </a:solidFill>
                <a:effectLst>
                  <a:outerShdw blurRad="38100" dist="38100" dir="2700000" algn="tl">
                    <a:srgbClr val="000000"/>
                  </a:outerShdw>
                </a:effectLst>
                <a:latin typeface="Faustant" pitchFamily="2" charset="0"/>
              </a:rPr>
              <a:t>GIOVANNI</a:t>
            </a:r>
          </a:p>
        </p:txBody>
      </p:sp>
      <p:sp>
        <p:nvSpPr>
          <p:cNvPr id="5" name="Segnaposto data 4"/>
          <p:cNvSpPr>
            <a:spLocks noGrp="1"/>
          </p:cNvSpPr>
          <p:nvPr>
            <p:ph type="dt" sz="quarter" idx="10"/>
          </p:nvPr>
        </p:nvSpPr>
        <p:spPr/>
        <p:txBody>
          <a:bodyPr/>
          <a:lstStyle/>
          <a:p>
            <a:pPr>
              <a:defRPr/>
            </a:pPr>
            <a:fld id="{F93D2F12-1A64-4295-9241-A70BAD1F1129}" type="datetime1">
              <a:rPr lang="it-IT"/>
              <a:pPr>
                <a:defRPr/>
              </a:pPr>
              <a:t>05/11/2019</a:t>
            </a:fld>
            <a:endParaRPr lang="it-IT"/>
          </a:p>
        </p:txBody>
      </p:sp>
      <p:sp>
        <p:nvSpPr>
          <p:cNvPr id="6" name="Segnaposto numero diapositiva 5"/>
          <p:cNvSpPr>
            <a:spLocks noGrp="1"/>
          </p:cNvSpPr>
          <p:nvPr>
            <p:ph type="sldNum" sz="quarter" idx="12"/>
          </p:nvPr>
        </p:nvSpPr>
        <p:spPr/>
        <p:txBody>
          <a:bodyPr/>
          <a:lstStyle/>
          <a:p>
            <a:pPr>
              <a:defRPr/>
            </a:pPr>
            <a:fld id="{BCFDD19A-198A-4AF2-A24E-A5F7D7C1EBD5}" type="slidenum">
              <a:rPr lang="it-IT" smtClean="0"/>
              <a:pPr>
                <a:defRPr/>
              </a:pPr>
              <a:t>34</a:t>
            </a:fld>
            <a:endParaRPr lang="it-IT" dirty="0"/>
          </a:p>
        </p:txBody>
      </p:sp>
      <p:sp>
        <p:nvSpPr>
          <p:cNvPr id="7"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1000" fill="hold"/>
                                        <p:tgtEl>
                                          <p:spTgt spid="55300"/>
                                        </p:tgtEl>
                                        <p:attrNameLst>
                                          <p:attrName>ppt_w</p:attrName>
                                        </p:attrNameLst>
                                      </p:cBhvr>
                                      <p:tavLst>
                                        <p:tav tm="0">
                                          <p:val>
                                            <p:strVal val="#ppt_w*0.70"/>
                                          </p:val>
                                        </p:tav>
                                        <p:tav tm="100000">
                                          <p:val>
                                            <p:strVal val="#ppt_w"/>
                                          </p:val>
                                        </p:tav>
                                      </p:tavLst>
                                    </p:anim>
                                    <p:anim calcmode="lin" valueType="num">
                                      <p:cBhvr>
                                        <p:cTn id="8" dur="1000" fill="hold"/>
                                        <p:tgtEl>
                                          <p:spTgt spid="55300"/>
                                        </p:tgtEl>
                                        <p:attrNameLst>
                                          <p:attrName>ppt_h</p:attrName>
                                        </p:attrNameLst>
                                      </p:cBhvr>
                                      <p:tavLst>
                                        <p:tav tm="0">
                                          <p:val>
                                            <p:strVal val="#ppt_h"/>
                                          </p:val>
                                        </p:tav>
                                        <p:tav tm="100000">
                                          <p:val>
                                            <p:strVal val="#ppt_h"/>
                                          </p:val>
                                        </p:tav>
                                      </p:tavLst>
                                    </p:anim>
                                    <p:animEffect transition="in" filter="fade">
                                      <p:cBhvr>
                                        <p:cTn id="9" dur="1000"/>
                                        <p:tgtEl>
                                          <p:spTgt spid="5530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5843"/>
                                        </p:tgtEl>
                                        <p:attrNameLst>
                                          <p:attrName>style.visibility</p:attrName>
                                        </p:attrNameLst>
                                      </p:cBhvr>
                                      <p:to>
                                        <p:strVal val="visible"/>
                                      </p:to>
                                    </p:set>
                                    <p:animEffect transition="in" filter="wheel(4)">
                                      <p:cBhvr>
                                        <p:cTn id="14" dur="2000"/>
                                        <p:tgtEl>
                                          <p:spTgt spid="3584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842">
                                            <p:txEl>
                                              <p:pRg st="0" end="0"/>
                                            </p:txEl>
                                          </p:spTgt>
                                        </p:tgtEl>
                                        <p:attrNameLst>
                                          <p:attrName>style.visibility</p:attrName>
                                        </p:attrNameLst>
                                      </p:cBhvr>
                                      <p:to>
                                        <p:strVal val="visible"/>
                                      </p:to>
                                    </p:set>
                                    <p:animEffect transition="in" filter="fade">
                                      <p:cBhvr>
                                        <p:cTn id="19" dur="1000"/>
                                        <p:tgtEl>
                                          <p:spTgt spid="35842">
                                            <p:txEl>
                                              <p:pRg st="0" end="0"/>
                                            </p:txEl>
                                          </p:spTgt>
                                        </p:tgtEl>
                                      </p:cBhvr>
                                    </p:animEffect>
                                    <p:anim calcmode="lin" valueType="num">
                                      <p:cBhvr>
                                        <p:cTn id="20" dur="10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58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5842">
                                            <p:txEl>
                                              <p:pRg st="1" end="1"/>
                                            </p:txEl>
                                          </p:spTgt>
                                        </p:tgtEl>
                                        <p:attrNameLst>
                                          <p:attrName>style.visibility</p:attrName>
                                        </p:attrNameLst>
                                      </p:cBhvr>
                                      <p:to>
                                        <p:strVal val="visible"/>
                                      </p:to>
                                    </p:set>
                                    <p:animEffect transition="in" filter="fade">
                                      <p:cBhvr>
                                        <p:cTn id="26" dur="1000"/>
                                        <p:tgtEl>
                                          <p:spTgt spid="35842">
                                            <p:txEl>
                                              <p:pRg st="1" end="1"/>
                                            </p:txEl>
                                          </p:spTgt>
                                        </p:tgtEl>
                                      </p:cBhvr>
                                    </p:animEffect>
                                    <p:anim calcmode="lin" valueType="num">
                                      <p:cBhvr>
                                        <p:cTn id="27" dur="10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58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5842">
                                            <p:txEl>
                                              <p:pRg st="2" end="2"/>
                                            </p:txEl>
                                          </p:spTgt>
                                        </p:tgtEl>
                                        <p:attrNameLst>
                                          <p:attrName>style.visibility</p:attrName>
                                        </p:attrNameLst>
                                      </p:cBhvr>
                                      <p:to>
                                        <p:strVal val="visible"/>
                                      </p:to>
                                    </p:set>
                                    <p:animEffect transition="in" filter="fade">
                                      <p:cBhvr>
                                        <p:cTn id="33" dur="1000"/>
                                        <p:tgtEl>
                                          <p:spTgt spid="35842">
                                            <p:txEl>
                                              <p:pRg st="2" end="2"/>
                                            </p:txEl>
                                          </p:spTgt>
                                        </p:tgtEl>
                                      </p:cBhvr>
                                    </p:animEffect>
                                    <p:anim calcmode="lin" valueType="num">
                                      <p:cBhvr>
                                        <p:cTn id="34" dur="10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5842">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5842">
                                            <p:txEl>
                                              <p:pRg st="3" end="3"/>
                                            </p:txEl>
                                          </p:spTgt>
                                        </p:tgtEl>
                                        <p:attrNameLst>
                                          <p:attrName>style.visibility</p:attrName>
                                        </p:attrNameLst>
                                      </p:cBhvr>
                                      <p:to>
                                        <p:strVal val="visible"/>
                                      </p:to>
                                    </p:set>
                                    <p:animEffect transition="in" filter="fade">
                                      <p:cBhvr>
                                        <p:cTn id="38" dur="1000"/>
                                        <p:tgtEl>
                                          <p:spTgt spid="35842">
                                            <p:txEl>
                                              <p:pRg st="3" end="3"/>
                                            </p:txEl>
                                          </p:spTgt>
                                        </p:tgtEl>
                                      </p:cBhvr>
                                    </p:animEffect>
                                    <p:anim calcmode="lin" valueType="num">
                                      <p:cBhvr>
                                        <p:cTn id="39" dur="10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58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5842">
                                            <p:txEl>
                                              <p:pRg st="4" end="4"/>
                                            </p:txEl>
                                          </p:spTgt>
                                        </p:tgtEl>
                                        <p:attrNameLst>
                                          <p:attrName>style.visibility</p:attrName>
                                        </p:attrNameLst>
                                      </p:cBhvr>
                                      <p:to>
                                        <p:strVal val="visible"/>
                                      </p:to>
                                    </p:set>
                                    <p:animEffect transition="in" filter="fade">
                                      <p:cBhvr>
                                        <p:cTn id="45" dur="1000"/>
                                        <p:tgtEl>
                                          <p:spTgt spid="35842">
                                            <p:txEl>
                                              <p:pRg st="4" end="4"/>
                                            </p:txEl>
                                          </p:spTgt>
                                        </p:tgtEl>
                                      </p:cBhvr>
                                    </p:animEffect>
                                    <p:anim calcmode="lin" valueType="num">
                                      <p:cBhvr>
                                        <p:cTn id="46" dur="10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58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5842">
                                            <p:txEl>
                                              <p:pRg st="5" end="5"/>
                                            </p:txEl>
                                          </p:spTgt>
                                        </p:tgtEl>
                                        <p:attrNameLst>
                                          <p:attrName>style.visibility</p:attrName>
                                        </p:attrNameLst>
                                      </p:cBhvr>
                                      <p:to>
                                        <p:strVal val="visible"/>
                                      </p:to>
                                    </p:set>
                                    <p:animEffect transition="in" filter="fade">
                                      <p:cBhvr>
                                        <p:cTn id="52" dur="1000"/>
                                        <p:tgtEl>
                                          <p:spTgt spid="35842">
                                            <p:txEl>
                                              <p:pRg st="5" end="5"/>
                                            </p:txEl>
                                          </p:spTgt>
                                        </p:tgtEl>
                                      </p:cBhvr>
                                    </p:animEffect>
                                    <p:anim calcmode="lin" valueType="num">
                                      <p:cBhvr>
                                        <p:cTn id="53" dur="1000" fill="hold"/>
                                        <p:tgtEl>
                                          <p:spTgt spid="3584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58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5842">
                                            <p:txEl>
                                              <p:pRg st="6" end="6"/>
                                            </p:txEl>
                                          </p:spTgt>
                                        </p:tgtEl>
                                        <p:attrNameLst>
                                          <p:attrName>style.visibility</p:attrName>
                                        </p:attrNameLst>
                                      </p:cBhvr>
                                      <p:to>
                                        <p:strVal val="visible"/>
                                      </p:to>
                                    </p:set>
                                    <p:animEffect transition="in" filter="fade">
                                      <p:cBhvr>
                                        <p:cTn id="59" dur="1000"/>
                                        <p:tgtEl>
                                          <p:spTgt spid="35842">
                                            <p:txEl>
                                              <p:pRg st="6" end="6"/>
                                            </p:txEl>
                                          </p:spTgt>
                                        </p:tgtEl>
                                      </p:cBhvr>
                                    </p:animEffect>
                                    <p:anim calcmode="lin" valueType="num">
                                      <p:cBhvr>
                                        <p:cTn id="60" dur="1000" fill="hold"/>
                                        <p:tgtEl>
                                          <p:spTgt spid="3584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584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211638" y="0"/>
            <a:ext cx="4105275" cy="6858000"/>
            <a:chOff x="2653" y="0"/>
            <a:chExt cx="2586" cy="4320"/>
          </a:xfrm>
        </p:grpSpPr>
        <p:grpSp>
          <p:nvGrpSpPr>
            <p:cNvPr id="36872" name="Group 17"/>
            <p:cNvGrpSpPr>
              <a:grpSpLocks/>
            </p:cNvGrpSpPr>
            <p:nvPr/>
          </p:nvGrpSpPr>
          <p:grpSpPr bwMode="auto">
            <a:xfrm>
              <a:off x="2653" y="0"/>
              <a:ext cx="2586" cy="4320"/>
              <a:chOff x="2653" y="0"/>
              <a:chExt cx="2586" cy="4320"/>
            </a:xfrm>
          </p:grpSpPr>
          <p:sp>
            <p:nvSpPr>
              <p:cNvPr id="36874" name="Rectangle 4"/>
              <p:cNvSpPr>
                <a:spLocks noChangeArrowheads="1"/>
              </p:cNvSpPr>
              <p:nvPr/>
            </p:nvSpPr>
            <p:spPr bwMode="auto">
              <a:xfrm>
                <a:off x="2698" y="0"/>
                <a:ext cx="2541" cy="4320"/>
              </a:xfrm>
              <a:prstGeom prst="rect">
                <a:avLst/>
              </a:prstGeom>
              <a:gradFill rotWithShape="1">
                <a:gsLst>
                  <a:gs pos="0">
                    <a:srgbClr val="8E0000"/>
                  </a:gs>
                  <a:gs pos="50000">
                    <a:srgbClr val="CC0000"/>
                  </a:gs>
                  <a:gs pos="100000">
                    <a:srgbClr val="8E0000"/>
                  </a:gs>
                </a:gsLst>
                <a:lin ang="0" scaled="1"/>
              </a:gradFill>
              <a:ln w="9525">
                <a:noFill/>
                <a:miter lim="800000"/>
                <a:headEnd/>
                <a:tailEnd/>
              </a:ln>
            </p:spPr>
            <p:txBody>
              <a:bodyPr wrap="none" anchor="ctr"/>
              <a:lstStyle/>
              <a:p>
                <a:endParaRPr lang="it-IT"/>
              </a:p>
            </p:txBody>
          </p:sp>
          <p:grpSp>
            <p:nvGrpSpPr>
              <p:cNvPr id="36875" name="Group 5"/>
              <p:cNvGrpSpPr>
                <a:grpSpLocks/>
              </p:cNvGrpSpPr>
              <p:nvPr/>
            </p:nvGrpSpPr>
            <p:grpSpPr bwMode="auto">
              <a:xfrm>
                <a:off x="2653" y="4065"/>
                <a:ext cx="2586" cy="255"/>
                <a:chOff x="2562" y="4020"/>
                <a:chExt cx="2672" cy="300"/>
              </a:xfrm>
            </p:grpSpPr>
            <p:pic>
              <p:nvPicPr>
                <p:cNvPr id="36876" name="Picture 6" descr="simbolo%20lateral%20girs"/>
                <p:cNvPicPr>
                  <a:picLocks noChangeAspect="1" noChangeArrowheads="1"/>
                </p:cNvPicPr>
                <p:nvPr/>
              </p:nvPicPr>
              <p:blipFill>
                <a:blip r:embed="rId2" cstate="print"/>
                <a:srcRect/>
                <a:stretch>
                  <a:fillRect/>
                </a:stretch>
              </p:blipFill>
              <p:spPr bwMode="auto">
                <a:xfrm>
                  <a:off x="2562" y="4020"/>
                  <a:ext cx="540" cy="300"/>
                </a:xfrm>
                <a:prstGeom prst="rect">
                  <a:avLst/>
                </a:prstGeom>
                <a:noFill/>
                <a:ln w="9525">
                  <a:noFill/>
                  <a:miter lim="800000"/>
                  <a:headEnd/>
                  <a:tailEnd/>
                </a:ln>
              </p:spPr>
            </p:pic>
            <p:pic>
              <p:nvPicPr>
                <p:cNvPr id="36877" name="Picture 7" descr="simbolo%20lateral%20girs"/>
                <p:cNvPicPr>
                  <a:picLocks noChangeAspect="1" noChangeArrowheads="1"/>
                </p:cNvPicPr>
                <p:nvPr/>
              </p:nvPicPr>
              <p:blipFill>
                <a:blip r:embed="rId2" cstate="print"/>
                <a:srcRect/>
                <a:stretch>
                  <a:fillRect/>
                </a:stretch>
              </p:blipFill>
              <p:spPr bwMode="auto">
                <a:xfrm>
                  <a:off x="2971" y="4020"/>
                  <a:ext cx="540" cy="300"/>
                </a:xfrm>
                <a:prstGeom prst="rect">
                  <a:avLst/>
                </a:prstGeom>
                <a:noFill/>
                <a:ln w="9525">
                  <a:noFill/>
                  <a:miter lim="800000"/>
                  <a:headEnd/>
                  <a:tailEnd/>
                </a:ln>
              </p:spPr>
            </p:pic>
            <p:pic>
              <p:nvPicPr>
                <p:cNvPr id="36878" name="Picture 8" descr="simbolo%20lateral%20girs"/>
                <p:cNvPicPr>
                  <a:picLocks noChangeAspect="1" noChangeArrowheads="1"/>
                </p:cNvPicPr>
                <p:nvPr/>
              </p:nvPicPr>
              <p:blipFill>
                <a:blip r:embed="rId2" cstate="print"/>
                <a:srcRect/>
                <a:stretch>
                  <a:fillRect/>
                </a:stretch>
              </p:blipFill>
              <p:spPr bwMode="auto">
                <a:xfrm>
                  <a:off x="3379" y="4020"/>
                  <a:ext cx="540" cy="300"/>
                </a:xfrm>
                <a:prstGeom prst="rect">
                  <a:avLst/>
                </a:prstGeom>
                <a:noFill/>
                <a:ln w="9525">
                  <a:noFill/>
                  <a:miter lim="800000"/>
                  <a:headEnd/>
                  <a:tailEnd/>
                </a:ln>
              </p:spPr>
            </p:pic>
            <p:pic>
              <p:nvPicPr>
                <p:cNvPr id="36879" name="Picture 9" descr="simbolo%20lateral%20girs"/>
                <p:cNvPicPr>
                  <a:picLocks noChangeAspect="1" noChangeArrowheads="1"/>
                </p:cNvPicPr>
                <p:nvPr/>
              </p:nvPicPr>
              <p:blipFill>
                <a:blip r:embed="rId2" cstate="print"/>
                <a:srcRect/>
                <a:stretch>
                  <a:fillRect/>
                </a:stretch>
              </p:blipFill>
              <p:spPr bwMode="auto">
                <a:xfrm>
                  <a:off x="3833" y="4020"/>
                  <a:ext cx="540" cy="300"/>
                </a:xfrm>
                <a:prstGeom prst="rect">
                  <a:avLst/>
                </a:prstGeom>
                <a:noFill/>
                <a:ln w="9525">
                  <a:noFill/>
                  <a:miter lim="800000"/>
                  <a:headEnd/>
                  <a:tailEnd/>
                </a:ln>
              </p:spPr>
            </p:pic>
            <p:pic>
              <p:nvPicPr>
                <p:cNvPr id="36880" name="Picture 10" descr="simbolo%20lateral%20girs"/>
                <p:cNvPicPr>
                  <a:picLocks noChangeAspect="1" noChangeArrowheads="1"/>
                </p:cNvPicPr>
                <p:nvPr/>
              </p:nvPicPr>
              <p:blipFill>
                <a:blip r:embed="rId2" cstate="print"/>
                <a:srcRect/>
                <a:stretch>
                  <a:fillRect/>
                </a:stretch>
              </p:blipFill>
              <p:spPr bwMode="auto">
                <a:xfrm>
                  <a:off x="4241" y="4020"/>
                  <a:ext cx="540" cy="300"/>
                </a:xfrm>
                <a:prstGeom prst="rect">
                  <a:avLst/>
                </a:prstGeom>
                <a:noFill/>
                <a:ln w="9525">
                  <a:noFill/>
                  <a:miter lim="800000"/>
                  <a:headEnd/>
                  <a:tailEnd/>
                </a:ln>
              </p:spPr>
            </p:pic>
            <p:pic>
              <p:nvPicPr>
                <p:cNvPr id="36881" name="Picture 11" descr="simbolo%20lateral%20girs"/>
                <p:cNvPicPr>
                  <a:picLocks noChangeAspect="1" noChangeArrowheads="1"/>
                </p:cNvPicPr>
                <p:nvPr/>
              </p:nvPicPr>
              <p:blipFill>
                <a:blip r:embed="rId2" cstate="print"/>
                <a:srcRect/>
                <a:stretch>
                  <a:fillRect/>
                </a:stretch>
              </p:blipFill>
              <p:spPr bwMode="auto">
                <a:xfrm>
                  <a:off x="4694" y="4020"/>
                  <a:ext cx="540" cy="300"/>
                </a:xfrm>
                <a:prstGeom prst="rect">
                  <a:avLst/>
                </a:prstGeom>
                <a:noFill/>
                <a:ln w="9525">
                  <a:noFill/>
                  <a:miter lim="800000"/>
                  <a:headEnd/>
                  <a:tailEnd/>
                </a:ln>
              </p:spPr>
            </p:pic>
          </p:grpSp>
        </p:grpSp>
        <p:sp>
          <p:nvSpPr>
            <p:cNvPr id="22546" name="Text Box 18"/>
            <p:cNvSpPr txBox="1">
              <a:spLocks noChangeArrowheads="1"/>
            </p:cNvSpPr>
            <p:nvPr/>
          </p:nvSpPr>
          <p:spPr bwMode="auto">
            <a:xfrm>
              <a:off x="2771" y="1776"/>
              <a:ext cx="2222" cy="692"/>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it-IT" sz="6600" b="1" i="0" dirty="0">
                  <a:solidFill>
                    <a:srgbClr val="FFCC00"/>
                  </a:solidFill>
                  <a:latin typeface="Faustant" pitchFamily="2" charset="0"/>
                </a:rPr>
                <a:t>AMEN</a:t>
              </a:r>
            </a:p>
          </p:txBody>
        </p:sp>
      </p:grpSp>
      <p:grpSp>
        <p:nvGrpSpPr>
          <p:cNvPr id="5" name="Group 23"/>
          <p:cNvGrpSpPr>
            <a:grpSpLocks/>
          </p:cNvGrpSpPr>
          <p:nvPr/>
        </p:nvGrpSpPr>
        <p:grpSpPr bwMode="auto">
          <a:xfrm>
            <a:off x="250825" y="827088"/>
            <a:ext cx="4067175" cy="4608512"/>
            <a:chOff x="249" y="1344"/>
            <a:chExt cx="2562" cy="2903"/>
          </a:xfrm>
        </p:grpSpPr>
        <p:sp>
          <p:nvSpPr>
            <p:cNvPr id="36870" name="Oval 22"/>
            <p:cNvSpPr>
              <a:spLocks noChangeArrowheads="1"/>
            </p:cNvSpPr>
            <p:nvPr/>
          </p:nvSpPr>
          <p:spPr bwMode="auto">
            <a:xfrm>
              <a:off x="249" y="1344"/>
              <a:ext cx="2562" cy="2540"/>
            </a:xfrm>
            <a:prstGeom prst="ellipse">
              <a:avLst/>
            </a:prstGeom>
            <a:gradFill rotWithShape="1">
              <a:gsLst>
                <a:gs pos="0">
                  <a:srgbClr val="FFCC00"/>
                </a:gs>
                <a:gs pos="100000">
                  <a:srgbClr val="FFF2BE">
                    <a:alpha val="0"/>
                  </a:srgbClr>
                </a:gs>
              </a:gsLst>
              <a:path path="shape">
                <a:fillToRect l="50000" t="50000" r="50000" b="50000"/>
              </a:path>
            </a:gradFill>
            <a:ln w="9525">
              <a:noFill/>
              <a:round/>
              <a:headEnd/>
              <a:tailEnd/>
            </a:ln>
          </p:spPr>
          <p:txBody>
            <a:bodyPr wrap="none" anchor="ctr"/>
            <a:lstStyle/>
            <a:p>
              <a:endParaRPr lang="it-IT"/>
            </a:p>
          </p:txBody>
        </p:sp>
        <p:pic>
          <p:nvPicPr>
            <p:cNvPr id="36871" name="Picture 21" descr="cristo-1"/>
            <p:cNvPicPr>
              <a:picLocks noChangeAspect="1" noChangeArrowheads="1"/>
            </p:cNvPicPr>
            <p:nvPr/>
          </p:nvPicPr>
          <p:blipFill>
            <a:blip r:embed="rId3" cstate="print"/>
            <a:srcRect/>
            <a:stretch>
              <a:fillRect/>
            </a:stretch>
          </p:blipFill>
          <p:spPr bwMode="auto">
            <a:xfrm>
              <a:off x="249" y="2104"/>
              <a:ext cx="2313" cy="2143"/>
            </a:xfrm>
            <a:prstGeom prst="rect">
              <a:avLst/>
            </a:prstGeom>
            <a:noFill/>
            <a:ln w="9525">
              <a:noFill/>
              <a:miter lim="800000"/>
              <a:headEnd/>
              <a:tailEnd/>
            </a:ln>
          </p:spPr>
        </p:pic>
      </p:grpSp>
      <p:sp>
        <p:nvSpPr>
          <p:cNvPr id="18" name="Segnaposto data 17"/>
          <p:cNvSpPr>
            <a:spLocks noGrp="1"/>
          </p:cNvSpPr>
          <p:nvPr>
            <p:ph type="dt" sz="quarter" idx="10"/>
          </p:nvPr>
        </p:nvSpPr>
        <p:spPr/>
        <p:txBody>
          <a:bodyPr/>
          <a:lstStyle/>
          <a:p>
            <a:pPr>
              <a:defRPr/>
            </a:pPr>
            <a:fld id="{949E3316-4C8A-4AFD-BE98-80A68EC15E99}" type="datetime1">
              <a:rPr lang="it-IT"/>
              <a:pPr>
                <a:defRPr/>
              </a:pPr>
              <a:t>05/11/2019</a:t>
            </a:fld>
            <a:endParaRPr lang="it-IT" dirty="0"/>
          </a:p>
        </p:txBody>
      </p:sp>
      <p:sp>
        <p:nvSpPr>
          <p:cNvPr id="19" name="Segnaposto numero diapositiva 18"/>
          <p:cNvSpPr>
            <a:spLocks noGrp="1"/>
          </p:cNvSpPr>
          <p:nvPr>
            <p:ph type="sldNum" sz="quarter" idx="12"/>
          </p:nvPr>
        </p:nvSpPr>
        <p:spPr/>
        <p:txBody>
          <a:bodyPr/>
          <a:lstStyle/>
          <a:p>
            <a:pPr>
              <a:defRPr/>
            </a:pPr>
            <a:fld id="{D1CBFF27-6894-4C34-A63F-ED94050EC3C7}" type="slidenum">
              <a:rPr lang="it-IT" smtClean="0"/>
              <a:pPr>
                <a:defRPr/>
              </a:pPr>
              <a:t>35</a:t>
            </a:fld>
            <a:endParaRPr lang="it-I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7" name="Picture 13" descr="j0354007"/>
          <p:cNvPicPr>
            <a:picLocks noChangeAspect="1" noChangeArrowheads="1"/>
          </p:cNvPicPr>
          <p:nvPr/>
        </p:nvPicPr>
        <p:blipFill>
          <a:blip r:embed="rId2" cstate="print"/>
          <a:srcRect/>
          <a:stretch>
            <a:fillRect/>
          </a:stretch>
        </p:blipFill>
        <p:spPr bwMode="auto">
          <a:xfrm>
            <a:off x="2095500" y="2243138"/>
            <a:ext cx="576263" cy="3429000"/>
          </a:xfrm>
          <a:prstGeom prst="rect">
            <a:avLst/>
          </a:prstGeom>
          <a:noFill/>
          <a:effectLst>
            <a:outerShdw dist="107763" dir="2700000" algn="ctr" rotWithShape="0">
              <a:srgbClr val="808080">
                <a:alpha val="50000"/>
              </a:srgbClr>
            </a:outerShdw>
          </a:effectLst>
        </p:spPr>
      </p:pic>
      <p:pic>
        <p:nvPicPr>
          <p:cNvPr id="26639" name="Picture 15" descr="j0354006"/>
          <p:cNvPicPr>
            <a:picLocks noChangeAspect="1" noChangeArrowheads="1"/>
          </p:cNvPicPr>
          <p:nvPr/>
        </p:nvPicPr>
        <p:blipFill>
          <a:blip r:embed="rId3" cstate="print"/>
          <a:srcRect/>
          <a:stretch>
            <a:fillRect/>
          </a:stretch>
        </p:blipFill>
        <p:spPr bwMode="auto">
          <a:xfrm>
            <a:off x="1389063" y="2344738"/>
            <a:ext cx="511175" cy="3241675"/>
          </a:xfrm>
          <a:prstGeom prst="rect">
            <a:avLst/>
          </a:prstGeom>
          <a:noFill/>
          <a:effectLst>
            <a:outerShdw dist="107763" dir="2700000" algn="ctr" rotWithShape="0">
              <a:srgbClr val="808080">
                <a:alpha val="50000"/>
              </a:srgbClr>
            </a:outerShdw>
          </a:effectLst>
        </p:spPr>
      </p:pic>
      <p:pic>
        <p:nvPicPr>
          <p:cNvPr id="26644" name="Picture 20" descr="j0354009"/>
          <p:cNvPicPr>
            <a:picLocks noChangeAspect="1" noChangeArrowheads="1"/>
          </p:cNvPicPr>
          <p:nvPr/>
        </p:nvPicPr>
        <p:blipFill>
          <a:blip r:embed="rId4" cstate="print"/>
          <a:srcRect/>
          <a:stretch>
            <a:fillRect/>
          </a:stretch>
        </p:blipFill>
        <p:spPr bwMode="auto">
          <a:xfrm>
            <a:off x="612775" y="2216150"/>
            <a:ext cx="504825" cy="3500438"/>
          </a:xfrm>
          <a:prstGeom prst="rect">
            <a:avLst/>
          </a:prstGeom>
          <a:noFill/>
          <a:effectLst>
            <a:outerShdw dist="107763" dir="2700000" algn="ctr" rotWithShape="0">
              <a:srgbClr val="808080">
                <a:alpha val="50000"/>
              </a:srgbClr>
            </a:outerShdw>
          </a:effectLst>
        </p:spPr>
      </p:pic>
      <p:pic>
        <p:nvPicPr>
          <p:cNvPr id="26645" name="Picture 21" descr="righteye"/>
          <p:cNvPicPr>
            <a:picLocks noChangeAspect="1" noChangeArrowheads="1"/>
          </p:cNvPicPr>
          <p:nvPr/>
        </p:nvPicPr>
        <p:blipFill>
          <a:blip r:embed="rId5" cstate="print"/>
          <a:srcRect/>
          <a:stretch>
            <a:fillRect/>
          </a:stretch>
        </p:blipFill>
        <p:spPr bwMode="auto">
          <a:xfrm>
            <a:off x="2890838" y="739775"/>
            <a:ext cx="2457450" cy="1790700"/>
          </a:xfrm>
          <a:prstGeom prst="rect">
            <a:avLst/>
          </a:prstGeom>
          <a:noFill/>
          <a:ln w="9525">
            <a:noFill/>
            <a:miter lim="800000"/>
            <a:headEnd/>
            <a:tailEnd/>
          </a:ln>
        </p:spPr>
      </p:pic>
      <p:sp>
        <p:nvSpPr>
          <p:cNvPr id="26646" name="Text Box 22"/>
          <p:cNvSpPr txBox="1">
            <a:spLocks noChangeArrowheads="1"/>
          </p:cNvSpPr>
          <p:nvPr/>
        </p:nvSpPr>
        <p:spPr bwMode="auto">
          <a:xfrm>
            <a:off x="3048000" y="2781300"/>
            <a:ext cx="5554663" cy="2246313"/>
          </a:xfrm>
          <a:prstGeom prst="rect">
            <a:avLst/>
          </a:prstGeom>
          <a:noFill/>
          <a:ln w="9525">
            <a:noFill/>
            <a:miter lim="800000"/>
            <a:headEnd/>
            <a:tailEnd/>
          </a:ln>
        </p:spPr>
        <p:txBody>
          <a:bodyPr>
            <a:spAutoFit/>
          </a:bodyPr>
          <a:lstStyle/>
          <a:p>
            <a:pPr algn="l">
              <a:spcBef>
                <a:spcPct val="50000"/>
              </a:spcBef>
            </a:pPr>
            <a:r>
              <a:rPr lang="it-IT" sz="2800" b="1" i="0"/>
              <a:t>I tre vangeli potrebbero essere letti simultaneamente con un colpo d'occhio, è stato usato per essi il termine sinottici, da </a:t>
            </a:r>
            <a:r>
              <a:rPr lang="it-IT" sz="2800" b="1" i="0">
                <a:solidFill>
                  <a:srgbClr val="CC0000"/>
                </a:solidFill>
              </a:rPr>
              <a:t>syn-opsis</a:t>
            </a:r>
            <a:r>
              <a:rPr lang="it-IT" sz="2800" b="1" i="0"/>
              <a:t>, che in greco significa</a:t>
            </a:r>
            <a:r>
              <a:rPr lang="it-IT" sz="2800" b="1" i="0">
                <a:solidFill>
                  <a:srgbClr val="663300"/>
                </a:solidFill>
              </a:rPr>
              <a:t> </a:t>
            </a:r>
            <a:r>
              <a:rPr lang="it-IT" sz="2800" b="1" i="0">
                <a:solidFill>
                  <a:srgbClr val="CC0000"/>
                </a:solidFill>
              </a:rPr>
              <a:t>visione insieme</a:t>
            </a:r>
            <a:r>
              <a:rPr lang="it-IT" sz="2400" b="1" i="0">
                <a:solidFill>
                  <a:srgbClr val="663300"/>
                </a:solidFill>
              </a:rPr>
              <a:t>. </a:t>
            </a:r>
          </a:p>
        </p:txBody>
      </p:sp>
      <p:sp>
        <p:nvSpPr>
          <p:cNvPr id="5127" name="Text Box 23"/>
          <p:cNvSpPr txBox="1">
            <a:spLocks noChangeArrowheads="1"/>
          </p:cNvSpPr>
          <p:nvPr/>
        </p:nvSpPr>
        <p:spPr bwMode="auto">
          <a:xfrm>
            <a:off x="425450" y="5664200"/>
            <a:ext cx="2447925" cy="366713"/>
          </a:xfrm>
          <a:prstGeom prst="rect">
            <a:avLst/>
          </a:prstGeom>
          <a:noFill/>
          <a:ln w="9525">
            <a:noFill/>
            <a:miter lim="800000"/>
            <a:headEnd/>
            <a:tailEnd/>
          </a:ln>
        </p:spPr>
        <p:txBody>
          <a:bodyPr>
            <a:spAutoFit/>
          </a:bodyPr>
          <a:lstStyle/>
          <a:p>
            <a:pPr algn="l">
              <a:spcBef>
                <a:spcPct val="50000"/>
              </a:spcBef>
            </a:pPr>
            <a:r>
              <a:rPr lang="it-IT" b="1" i="0">
                <a:solidFill>
                  <a:srgbClr val="FF0000"/>
                </a:solidFill>
                <a:latin typeface="Arial" charset="0"/>
              </a:rPr>
              <a:t>Matteo</a:t>
            </a:r>
            <a:r>
              <a:rPr lang="it-IT" b="1" i="0">
                <a:solidFill>
                  <a:srgbClr val="663300"/>
                </a:solidFill>
                <a:latin typeface="Arial" charset="0"/>
              </a:rPr>
              <a:t>  </a:t>
            </a:r>
            <a:r>
              <a:rPr lang="it-IT" b="1" i="0">
                <a:solidFill>
                  <a:srgbClr val="FF0000"/>
                </a:solidFill>
                <a:latin typeface="Arial" charset="0"/>
              </a:rPr>
              <a:t>Marco</a:t>
            </a:r>
            <a:r>
              <a:rPr lang="it-IT" b="1" i="0">
                <a:solidFill>
                  <a:srgbClr val="663300"/>
                </a:solidFill>
                <a:latin typeface="Arial" charset="0"/>
              </a:rPr>
              <a:t>   </a:t>
            </a:r>
            <a:r>
              <a:rPr lang="it-IT" b="1" i="0">
                <a:solidFill>
                  <a:srgbClr val="FF0000"/>
                </a:solidFill>
                <a:latin typeface="Arial" charset="0"/>
              </a:rPr>
              <a:t>Luca</a:t>
            </a:r>
            <a:endParaRPr lang="it-IT" i="0">
              <a:latin typeface="Arial" charset="0"/>
            </a:endParaRPr>
          </a:p>
        </p:txBody>
      </p:sp>
      <p:sp>
        <p:nvSpPr>
          <p:cNvPr id="26648" name="Line 24"/>
          <p:cNvSpPr>
            <a:spLocks noChangeShapeType="1"/>
          </p:cNvSpPr>
          <p:nvPr/>
        </p:nvSpPr>
        <p:spPr bwMode="auto">
          <a:xfrm flipV="1">
            <a:off x="871538" y="1614488"/>
            <a:ext cx="2189162" cy="823912"/>
          </a:xfrm>
          <a:prstGeom prst="line">
            <a:avLst/>
          </a:prstGeom>
          <a:noFill/>
          <a:ln w="9525">
            <a:solidFill>
              <a:srgbClr val="FF0000"/>
            </a:solidFill>
            <a:round/>
            <a:headEnd/>
            <a:tailEnd/>
          </a:ln>
        </p:spPr>
        <p:txBody>
          <a:bodyPr/>
          <a:lstStyle/>
          <a:p>
            <a:endParaRPr lang="it-IT"/>
          </a:p>
        </p:txBody>
      </p:sp>
      <p:sp>
        <p:nvSpPr>
          <p:cNvPr id="26649" name="Line 25"/>
          <p:cNvSpPr>
            <a:spLocks noChangeShapeType="1"/>
          </p:cNvSpPr>
          <p:nvPr/>
        </p:nvSpPr>
        <p:spPr bwMode="auto">
          <a:xfrm flipH="1">
            <a:off x="1843088" y="1846263"/>
            <a:ext cx="1458912" cy="563562"/>
          </a:xfrm>
          <a:prstGeom prst="line">
            <a:avLst/>
          </a:prstGeom>
          <a:noFill/>
          <a:ln w="9525">
            <a:solidFill>
              <a:srgbClr val="FF0000"/>
            </a:solidFill>
            <a:round/>
            <a:headEnd/>
            <a:tailEnd/>
          </a:ln>
        </p:spPr>
        <p:txBody>
          <a:bodyPr/>
          <a:lstStyle/>
          <a:p>
            <a:endParaRPr lang="it-IT"/>
          </a:p>
        </p:txBody>
      </p:sp>
      <p:sp>
        <p:nvSpPr>
          <p:cNvPr id="10" name="Segnaposto data 9"/>
          <p:cNvSpPr>
            <a:spLocks noGrp="1"/>
          </p:cNvSpPr>
          <p:nvPr>
            <p:ph type="dt" sz="quarter" idx="10"/>
          </p:nvPr>
        </p:nvSpPr>
        <p:spPr>
          <a:xfrm>
            <a:off x="414338" y="6202363"/>
            <a:ext cx="2133600" cy="476250"/>
          </a:xfrm>
        </p:spPr>
        <p:txBody>
          <a:bodyPr/>
          <a:lstStyle/>
          <a:p>
            <a:pPr>
              <a:defRPr/>
            </a:pPr>
            <a:fld id="{C543440B-6713-4523-8E2D-94509179BD33}" type="datetime1">
              <a:rPr lang="it-IT"/>
              <a:pPr>
                <a:defRPr/>
              </a:pPr>
              <a:t>05/11/2019</a:t>
            </a:fld>
            <a:endParaRPr lang="it-IT" dirty="0"/>
          </a:p>
        </p:txBody>
      </p:sp>
      <p:sp>
        <p:nvSpPr>
          <p:cNvPr id="11" name="Segnaposto numero diapositiva 10"/>
          <p:cNvSpPr>
            <a:spLocks noGrp="1"/>
          </p:cNvSpPr>
          <p:nvPr>
            <p:ph type="sldNum" sz="quarter" idx="12"/>
          </p:nvPr>
        </p:nvSpPr>
        <p:spPr/>
        <p:txBody>
          <a:bodyPr/>
          <a:lstStyle/>
          <a:p>
            <a:pPr>
              <a:defRPr/>
            </a:pPr>
            <a:fld id="{914BB417-BCC1-46D4-AB22-69CA749BB836}" type="slidenum">
              <a:rPr lang="it-IT" smtClean="0"/>
              <a:pPr>
                <a:defRPr/>
              </a:pPr>
              <a:t>4</a:t>
            </a:fld>
            <a:endParaRPr lang="it-IT"/>
          </a:p>
        </p:txBody>
      </p:sp>
      <p:sp>
        <p:nvSpPr>
          <p:cNvPr id="12"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
        <p:nvSpPr>
          <p:cNvPr id="13" name="Line 25"/>
          <p:cNvSpPr>
            <a:spLocks noChangeShapeType="1"/>
          </p:cNvSpPr>
          <p:nvPr/>
        </p:nvSpPr>
        <p:spPr bwMode="auto">
          <a:xfrm flipH="1">
            <a:off x="2822575" y="2128838"/>
            <a:ext cx="1052513" cy="388937"/>
          </a:xfrm>
          <a:prstGeom prst="line">
            <a:avLst/>
          </a:prstGeom>
          <a:noFill/>
          <a:ln w="9525">
            <a:solidFill>
              <a:srgbClr val="FF0000"/>
            </a:solidFill>
            <a:round/>
            <a:headEnd/>
            <a:tailEnd/>
          </a:ln>
        </p:spPr>
        <p:txBody>
          <a:bodyPr/>
          <a:lstStyle/>
          <a:p>
            <a:endParaRPr lang="it-I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1000"/>
                                        <p:tgtEl>
                                          <p:spTgt spid="5127"/>
                                        </p:tgtEl>
                                      </p:cBhvr>
                                    </p:animEffect>
                                    <p:anim calcmode="lin" valueType="num">
                                      <p:cBhvr>
                                        <p:cTn id="8" dur="1000" fill="hold"/>
                                        <p:tgtEl>
                                          <p:spTgt spid="5127"/>
                                        </p:tgtEl>
                                        <p:attrNameLst>
                                          <p:attrName>ppt_x</p:attrName>
                                        </p:attrNameLst>
                                      </p:cBhvr>
                                      <p:tavLst>
                                        <p:tav tm="0">
                                          <p:val>
                                            <p:strVal val="#ppt_x"/>
                                          </p:val>
                                        </p:tav>
                                        <p:tav tm="100000">
                                          <p:val>
                                            <p:strVal val="#ppt_x"/>
                                          </p:val>
                                        </p:tav>
                                      </p:tavLst>
                                    </p:anim>
                                    <p:anim calcmode="lin" valueType="num">
                                      <p:cBhvr>
                                        <p:cTn id="9"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6644"/>
                                        </p:tgtEl>
                                        <p:attrNameLst>
                                          <p:attrName>style.visibility</p:attrName>
                                        </p:attrNameLst>
                                      </p:cBhvr>
                                      <p:to>
                                        <p:strVal val="visible"/>
                                      </p:to>
                                    </p:set>
                                    <p:animEffect transition="in" filter="fade">
                                      <p:cBhvr>
                                        <p:cTn id="14" dur="1000"/>
                                        <p:tgtEl>
                                          <p:spTgt spid="26644"/>
                                        </p:tgtEl>
                                      </p:cBhvr>
                                    </p:animEffect>
                                    <p:anim calcmode="lin" valueType="num">
                                      <p:cBhvr>
                                        <p:cTn id="15" dur="1000" fill="hold"/>
                                        <p:tgtEl>
                                          <p:spTgt spid="26644"/>
                                        </p:tgtEl>
                                        <p:attrNameLst>
                                          <p:attrName>ppt_x</p:attrName>
                                        </p:attrNameLst>
                                      </p:cBhvr>
                                      <p:tavLst>
                                        <p:tav tm="0">
                                          <p:val>
                                            <p:strVal val="#ppt_x"/>
                                          </p:val>
                                        </p:tav>
                                        <p:tav tm="100000">
                                          <p:val>
                                            <p:strVal val="#ppt_x"/>
                                          </p:val>
                                        </p:tav>
                                      </p:tavLst>
                                    </p:anim>
                                    <p:anim calcmode="lin" valueType="num">
                                      <p:cBhvr>
                                        <p:cTn id="16" dur="1000" fill="hold"/>
                                        <p:tgtEl>
                                          <p:spTgt spid="266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6639"/>
                                        </p:tgtEl>
                                        <p:attrNameLst>
                                          <p:attrName>style.visibility</p:attrName>
                                        </p:attrNameLst>
                                      </p:cBhvr>
                                      <p:to>
                                        <p:strVal val="visible"/>
                                      </p:to>
                                    </p:set>
                                    <p:animEffect transition="in" filter="fade">
                                      <p:cBhvr>
                                        <p:cTn id="21" dur="1000"/>
                                        <p:tgtEl>
                                          <p:spTgt spid="26639"/>
                                        </p:tgtEl>
                                      </p:cBhvr>
                                    </p:animEffect>
                                    <p:anim calcmode="lin" valueType="num">
                                      <p:cBhvr>
                                        <p:cTn id="22" dur="1000" fill="hold"/>
                                        <p:tgtEl>
                                          <p:spTgt spid="26639"/>
                                        </p:tgtEl>
                                        <p:attrNameLst>
                                          <p:attrName>ppt_x</p:attrName>
                                        </p:attrNameLst>
                                      </p:cBhvr>
                                      <p:tavLst>
                                        <p:tav tm="0">
                                          <p:val>
                                            <p:strVal val="#ppt_x"/>
                                          </p:val>
                                        </p:tav>
                                        <p:tav tm="100000">
                                          <p:val>
                                            <p:strVal val="#ppt_x"/>
                                          </p:val>
                                        </p:tav>
                                      </p:tavLst>
                                    </p:anim>
                                    <p:anim calcmode="lin" valueType="num">
                                      <p:cBhvr>
                                        <p:cTn id="23" dur="1000" fill="hold"/>
                                        <p:tgtEl>
                                          <p:spTgt spid="266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6637"/>
                                        </p:tgtEl>
                                        <p:attrNameLst>
                                          <p:attrName>style.visibility</p:attrName>
                                        </p:attrNameLst>
                                      </p:cBhvr>
                                      <p:to>
                                        <p:strVal val="visible"/>
                                      </p:to>
                                    </p:set>
                                    <p:animEffect transition="in" filter="fade">
                                      <p:cBhvr>
                                        <p:cTn id="28" dur="1000"/>
                                        <p:tgtEl>
                                          <p:spTgt spid="26637"/>
                                        </p:tgtEl>
                                      </p:cBhvr>
                                    </p:animEffect>
                                    <p:anim calcmode="lin" valueType="num">
                                      <p:cBhvr>
                                        <p:cTn id="29" dur="1000" fill="hold"/>
                                        <p:tgtEl>
                                          <p:spTgt spid="26637"/>
                                        </p:tgtEl>
                                        <p:attrNameLst>
                                          <p:attrName>ppt_x</p:attrName>
                                        </p:attrNameLst>
                                      </p:cBhvr>
                                      <p:tavLst>
                                        <p:tav tm="0">
                                          <p:val>
                                            <p:strVal val="#ppt_x"/>
                                          </p:val>
                                        </p:tav>
                                        <p:tav tm="100000">
                                          <p:val>
                                            <p:strVal val="#ppt_x"/>
                                          </p:val>
                                        </p:tav>
                                      </p:tavLst>
                                    </p:anim>
                                    <p:anim calcmode="lin" valueType="num">
                                      <p:cBhvr>
                                        <p:cTn id="30" dur="1000" fill="hold"/>
                                        <p:tgtEl>
                                          <p:spTgt spid="266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nodeType="clickEffect">
                                  <p:stCondLst>
                                    <p:cond delay="0"/>
                                  </p:stCondLst>
                                  <p:childTnLst>
                                    <p:set>
                                      <p:cBhvr>
                                        <p:cTn id="34" dur="1" fill="hold">
                                          <p:stCondLst>
                                            <p:cond delay="0"/>
                                          </p:stCondLst>
                                        </p:cTn>
                                        <p:tgtEl>
                                          <p:spTgt spid="26645"/>
                                        </p:tgtEl>
                                        <p:attrNameLst>
                                          <p:attrName>style.visibility</p:attrName>
                                        </p:attrNameLst>
                                      </p:cBhvr>
                                      <p:to>
                                        <p:strVal val="visible"/>
                                      </p:to>
                                    </p:set>
                                    <p:animEffect transition="in" filter="fade">
                                      <p:cBhvr>
                                        <p:cTn id="35" dur="100"/>
                                        <p:tgtEl>
                                          <p:spTgt spid="26645"/>
                                        </p:tgtEl>
                                      </p:cBhvr>
                                    </p:animEffect>
                                    <p:anim calcmode="lin" valueType="num">
                                      <p:cBhvr>
                                        <p:cTn id="36" dur="400" fill="hold"/>
                                        <p:tgtEl>
                                          <p:spTgt spid="26645"/>
                                        </p:tgtEl>
                                        <p:attrNameLst>
                                          <p:attrName>ppt_x</p:attrName>
                                        </p:attrNameLst>
                                      </p:cBhvr>
                                      <p:tavLst>
                                        <p:tav tm="0">
                                          <p:val>
                                            <p:strVal val="#ppt_x"/>
                                          </p:val>
                                        </p:tav>
                                        <p:tav tm="100000">
                                          <p:val>
                                            <p:strVal val="#ppt_x"/>
                                          </p:val>
                                        </p:tav>
                                      </p:tavLst>
                                    </p:anim>
                                    <p:anim calcmode="lin" valueType="num">
                                      <p:cBhvr>
                                        <p:cTn id="37" dur="400" fill="hold"/>
                                        <p:tgtEl>
                                          <p:spTgt spid="26645"/>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266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266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6648"/>
                                        </p:tgtEl>
                                        <p:attrNameLst>
                                          <p:attrName>style.visibility</p:attrName>
                                        </p:attrNameLst>
                                      </p:cBhvr>
                                      <p:to>
                                        <p:strVal val="visible"/>
                                      </p:to>
                                    </p:set>
                                    <p:animEffect transition="in" filter="fade">
                                      <p:cBhvr>
                                        <p:cTn id="44" dur="1000"/>
                                        <p:tgtEl>
                                          <p:spTgt spid="26648"/>
                                        </p:tgtEl>
                                      </p:cBhvr>
                                    </p:animEffect>
                                    <p:anim calcmode="lin" valueType="num">
                                      <p:cBhvr>
                                        <p:cTn id="45" dur="1000" fill="hold"/>
                                        <p:tgtEl>
                                          <p:spTgt spid="26648"/>
                                        </p:tgtEl>
                                        <p:attrNameLst>
                                          <p:attrName>ppt_x</p:attrName>
                                        </p:attrNameLst>
                                      </p:cBhvr>
                                      <p:tavLst>
                                        <p:tav tm="0">
                                          <p:val>
                                            <p:strVal val="#ppt_x"/>
                                          </p:val>
                                        </p:tav>
                                        <p:tav tm="100000">
                                          <p:val>
                                            <p:strVal val="#ppt_x"/>
                                          </p:val>
                                        </p:tav>
                                      </p:tavLst>
                                    </p:anim>
                                    <p:anim calcmode="lin" valueType="num">
                                      <p:cBhvr>
                                        <p:cTn id="46" dur="1000" fill="hold"/>
                                        <p:tgtEl>
                                          <p:spTgt spid="2664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6649"/>
                                        </p:tgtEl>
                                        <p:attrNameLst>
                                          <p:attrName>style.visibility</p:attrName>
                                        </p:attrNameLst>
                                      </p:cBhvr>
                                      <p:to>
                                        <p:strVal val="visible"/>
                                      </p:to>
                                    </p:set>
                                    <p:animEffect transition="in" filter="fade">
                                      <p:cBhvr>
                                        <p:cTn id="51" dur="1000"/>
                                        <p:tgtEl>
                                          <p:spTgt spid="26649"/>
                                        </p:tgtEl>
                                      </p:cBhvr>
                                    </p:animEffect>
                                    <p:anim calcmode="lin" valueType="num">
                                      <p:cBhvr>
                                        <p:cTn id="52" dur="1000" fill="hold"/>
                                        <p:tgtEl>
                                          <p:spTgt spid="26649"/>
                                        </p:tgtEl>
                                        <p:attrNameLst>
                                          <p:attrName>ppt_x</p:attrName>
                                        </p:attrNameLst>
                                      </p:cBhvr>
                                      <p:tavLst>
                                        <p:tav tm="0">
                                          <p:val>
                                            <p:strVal val="#ppt_x"/>
                                          </p:val>
                                        </p:tav>
                                        <p:tav tm="100000">
                                          <p:val>
                                            <p:strVal val="#ppt_x"/>
                                          </p:val>
                                        </p:tav>
                                      </p:tavLst>
                                    </p:anim>
                                    <p:anim calcmode="lin" valueType="num">
                                      <p:cBhvr>
                                        <p:cTn id="53" dur="1000" fill="hold"/>
                                        <p:tgtEl>
                                          <p:spTgt spid="2664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646"/>
                                        </p:tgtEl>
                                        <p:attrNameLst>
                                          <p:attrName>style.visibility</p:attrName>
                                        </p:attrNameLst>
                                      </p:cBhvr>
                                      <p:to>
                                        <p:strVal val="visible"/>
                                      </p:to>
                                    </p:set>
                                    <p:animEffect transition="in" filter="fade">
                                      <p:cBhvr>
                                        <p:cTn id="65" dur="1000"/>
                                        <p:tgtEl>
                                          <p:spTgt spid="26646"/>
                                        </p:tgtEl>
                                      </p:cBhvr>
                                    </p:animEffect>
                                    <p:anim calcmode="lin" valueType="num">
                                      <p:cBhvr>
                                        <p:cTn id="66" dur="1000" fill="hold"/>
                                        <p:tgtEl>
                                          <p:spTgt spid="26646"/>
                                        </p:tgtEl>
                                        <p:attrNameLst>
                                          <p:attrName>ppt_x</p:attrName>
                                        </p:attrNameLst>
                                      </p:cBhvr>
                                      <p:tavLst>
                                        <p:tav tm="0">
                                          <p:val>
                                            <p:strVal val="#ppt_x"/>
                                          </p:val>
                                        </p:tav>
                                        <p:tav tm="100000">
                                          <p:val>
                                            <p:strVal val="#ppt_x"/>
                                          </p:val>
                                        </p:tav>
                                      </p:tavLst>
                                    </p:anim>
                                    <p:anim calcmode="lin" valueType="num">
                                      <p:cBhvr>
                                        <p:cTn id="67" dur="1000" fill="hold"/>
                                        <p:tgtEl>
                                          <p:spTgt spid="266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6" grpId="0"/>
      <p:bldP spid="5127" grpId="0"/>
      <p:bldP spid="26648" grpId="0" animBg="1"/>
      <p:bldP spid="2664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04800" y="3313113"/>
            <a:ext cx="8577263" cy="2892425"/>
          </a:xfrm>
          <a:prstGeom prst="rect">
            <a:avLst/>
          </a:prstGeom>
          <a:noFill/>
          <a:ln w="9525">
            <a:noFill/>
            <a:miter lim="800000"/>
            <a:headEnd/>
            <a:tailEnd/>
          </a:ln>
        </p:spPr>
        <p:txBody>
          <a:bodyPr>
            <a:spAutoFit/>
          </a:bodyPr>
          <a:lstStyle/>
          <a:p>
            <a:pPr algn="ctr">
              <a:spcBef>
                <a:spcPct val="50000"/>
              </a:spcBef>
            </a:pPr>
            <a:r>
              <a:rPr lang="it-IT" sz="2800" b="1" i="0">
                <a:solidFill>
                  <a:srgbClr val="FF0000"/>
                </a:solidFill>
              </a:rPr>
              <a:t>Proviamo a vedere qual’è l'effettiva somiglianza tra i sinottici, in particolare: </a:t>
            </a:r>
          </a:p>
          <a:p>
            <a:pPr lvl="1" algn="l">
              <a:spcBef>
                <a:spcPct val="50000"/>
              </a:spcBef>
              <a:buClr>
                <a:srgbClr val="FF0000"/>
              </a:buClr>
              <a:buSzPct val="120000"/>
              <a:buFontTx/>
              <a:buBlip>
                <a:blip r:embed="rId2"/>
              </a:buBlip>
            </a:pPr>
            <a:r>
              <a:rPr lang="it-IT" sz="2800" b="1" i="0"/>
              <a:t> Distribuzione del materiale</a:t>
            </a:r>
          </a:p>
          <a:p>
            <a:pPr lvl="1" algn="l">
              <a:spcBef>
                <a:spcPct val="50000"/>
              </a:spcBef>
              <a:buClr>
                <a:srgbClr val="FF0000"/>
              </a:buClr>
              <a:buSzPct val="120000"/>
              <a:buFontTx/>
              <a:buBlip>
                <a:blip r:embed="rId2"/>
              </a:buBlip>
            </a:pPr>
            <a:r>
              <a:rPr lang="it-IT" sz="2800" b="1" i="0"/>
              <a:t> Concordanze </a:t>
            </a:r>
          </a:p>
          <a:p>
            <a:pPr lvl="1" algn="l">
              <a:spcBef>
                <a:spcPct val="50000"/>
              </a:spcBef>
              <a:buClr>
                <a:srgbClr val="FF0000"/>
              </a:buClr>
              <a:buSzPct val="120000"/>
              <a:buFontTx/>
              <a:buBlip>
                <a:blip r:embed="rId2"/>
              </a:buBlip>
            </a:pPr>
            <a:r>
              <a:rPr lang="it-IT" sz="2800" b="1" i="0"/>
              <a:t> Discordanze </a:t>
            </a:r>
          </a:p>
        </p:txBody>
      </p:sp>
      <p:pic>
        <p:nvPicPr>
          <p:cNvPr id="6147" name="Picture 10" descr="Sim Lib 023"/>
          <p:cNvPicPr>
            <a:picLocks noChangeAspect="1" noChangeArrowheads="1"/>
          </p:cNvPicPr>
          <p:nvPr/>
        </p:nvPicPr>
        <p:blipFill>
          <a:blip r:embed="rId3" cstate="print"/>
          <a:srcRect/>
          <a:stretch>
            <a:fillRect/>
          </a:stretch>
        </p:blipFill>
        <p:spPr bwMode="auto">
          <a:xfrm>
            <a:off x="0" y="0"/>
            <a:ext cx="3552825" cy="3381375"/>
          </a:xfrm>
          <a:prstGeom prst="rect">
            <a:avLst/>
          </a:prstGeom>
          <a:noFill/>
          <a:ln w="9525">
            <a:noFill/>
            <a:miter lim="800000"/>
            <a:headEnd/>
            <a:tailEnd/>
          </a:ln>
        </p:spPr>
      </p:pic>
      <p:sp>
        <p:nvSpPr>
          <p:cNvPr id="4" name="Segnaposto data 3"/>
          <p:cNvSpPr>
            <a:spLocks noGrp="1"/>
          </p:cNvSpPr>
          <p:nvPr>
            <p:ph type="dt" sz="quarter" idx="10"/>
          </p:nvPr>
        </p:nvSpPr>
        <p:spPr/>
        <p:txBody>
          <a:bodyPr/>
          <a:lstStyle/>
          <a:p>
            <a:pPr>
              <a:defRPr/>
            </a:pPr>
            <a:fld id="{6C5E134F-7B90-4078-9FE1-79D911F4CCCA}" type="datetime1">
              <a:rPr lang="it-IT"/>
              <a:pPr>
                <a:defRPr/>
              </a:pPr>
              <a:t>05/11/2019</a:t>
            </a:fld>
            <a:endParaRPr lang="it-IT"/>
          </a:p>
        </p:txBody>
      </p:sp>
      <p:sp>
        <p:nvSpPr>
          <p:cNvPr id="5" name="Segnaposto numero diapositiva 4"/>
          <p:cNvSpPr>
            <a:spLocks noGrp="1"/>
          </p:cNvSpPr>
          <p:nvPr>
            <p:ph type="sldNum" sz="quarter" idx="12"/>
          </p:nvPr>
        </p:nvSpPr>
        <p:spPr/>
        <p:txBody>
          <a:bodyPr/>
          <a:lstStyle/>
          <a:p>
            <a:pPr>
              <a:defRPr/>
            </a:pPr>
            <a:fld id="{A0DE552B-45E1-4C43-9997-27762BF4E3DA}" type="slidenum">
              <a:rPr lang="it-IT" smtClean="0"/>
              <a:pPr>
                <a:defRPr/>
              </a:pPr>
              <a:t>5</a:t>
            </a:fld>
            <a:endParaRPr lang="it-IT"/>
          </a:p>
        </p:txBody>
      </p:sp>
      <p:sp>
        <p:nvSpPr>
          <p:cNvPr id="6"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
                                        <p:tgtEl>
                                          <p:spTgt spid="6147"/>
                                        </p:tgtEl>
                                      </p:cBhvr>
                                    </p:animEffect>
                                    <p:anim calcmode="lin" valueType="num">
                                      <p:cBhvr>
                                        <p:cTn id="8" dur="400" fill="hold"/>
                                        <p:tgtEl>
                                          <p:spTgt spid="6147"/>
                                        </p:tgtEl>
                                        <p:attrNameLst>
                                          <p:attrName>ppt_x</p:attrName>
                                        </p:attrNameLst>
                                      </p:cBhvr>
                                      <p:tavLst>
                                        <p:tav tm="0">
                                          <p:val>
                                            <p:strVal val="#ppt_x"/>
                                          </p:val>
                                        </p:tav>
                                        <p:tav tm="100000">
                                          <p:val>
                                            <p:strVal val="#ppt_x"/>
                                          </p:val>
                                        </p:tav>
                                      </p:tavLst>
                                    </p:anim>
                                    <p:anim calcmode="lin" valueType="num">
                                      <p:cBhvr>
                                        <p:cTn id="9" dur="400" fill="hold"/>
                                        <p:tgtEl>
                                          <p:spTgt spid="61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1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1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5604">
                                            <p:txEl>
                                              <p:pRg st="0" end="0"/>
                                            </p:txEl>
                                          </p:spTgt>
                                        </p:tgtEl>
                                        <p:attrNameLst>
                                          <p:attrName>style.visibility</p:attrName>
                                        </p:attrNameLst>
                                      </p:cBhvr>
                                      <p:to>
                                        <p:strVal val="visible"/>
                                      </p:to>
                                    </p:set>
                                    <p:anim calcmode="lin" valueType="num">
                                      <p:cBhvr>
                                        <p:cTn id="16" dur="1000" fill="hold"/>
                                        <p:tgtEl>
                                          <p:spTgt spid="25604">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25604">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2560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604">
                                            <p:txEl>
                                              <p:pRg st="1" end="1"/>
                                            </p:txEl>
                                          </p:spTgt>
                                        </p:tgtEl>
                                        <p:attrNameLst>
                                          <p:attrName>style.visibility</p:attrName>
                                        </p:attrNameLst>
                                      </p:cBhvr>
                                      <p:to>
                                        <p:strVal val="visible"/>
                                      </p:to>
                                    </p:set>
                                    <p:animEffect transition="in" filter="fade">
                                      <p:cBhvr>
                                        <p:cTn id="23" dur="1000"/>
                                        <p:tgtEl>
                                          <p:spTgt spid="25604">
                                            <p:txEl>
                                              <p:pRg st="1" end="1"/>
                                            </p:txEl>
                                          </p:spTgt>
                                        </p:tgtEl>
                                      </p:cBhvr>
                                    </p:animEffect>
                                    <p:anim calcmode="lin" valueType="num">
                                      <p:cBhvr>
                                        <p:cTn id="24" dur="10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6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5604">
                                            <p:txEl>
                                              <p:pRg st="2" end="2"/>
                                            </p:txEl>
                                          </p:spTgt>
                                        </p:tgtEl>
                                        <p:attrNameLst>
                                          <p:attrName>style.visibility</p:attrName>
                                        </p:attrNameLst>
                                      </p:cBhvr>
                                      <p:to>
                                        <p:strVal val="visible"/>
                                      </p:to>
                                    </p:set>
                                    <p:animEffect transition="in" filter="fade">
                                      <p:cBhvr>
                                        <p:cTn id="30" dur="1000"/>
                                        <p:tgtEl>
                                          <p:spTgt spid="25604">
                                            <p:txEl>
                                              <p:pRg st="2" end="2"/>
                                            </p:txEl>
                                          </p:spTgt>
                                        </p:tgtEl>
                                      </p:cBhvr>
                                    </p:animEffect>
                                    <p:anim calcmode="lin" valueType="num">
                                      <p:cBhvr>
                                        <p:cTn id="31" dur="10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5604">
                                            <p:txEl>
                                              <p:pRg st="3" end="3"/>
                                            </p:txEl>
                                          </p:spTgt>
                                        </p:tgtEl>
                                        <p:attrNameLst>
                                          <p:attrName>style.visibility</p:attrName>
                                        </p:attrNameLst>
                                      </p:cBhvr>
                                      <p:to>
                                        <p:strVal val="visible"/>
                                      </p:to>
                                    </p:set>
                                    <p:animEffect transition="in" filter="fade">
                                      <p:cBhvr>
                                        <p:cTn id="37" dur="1000"/>
                                        <p:tgtEl>
                                          <p:spTgt spid="25604">
                                            <p:txEl>
                                              <p:pRg st="3" end="3"/>
                                            </p:txEl>
                                          </p:spTgt>
                                        </p:tgtEl>
                                      </p:cBhvr>
                                    </p:animEffect>
                                    <p:anim calcmode="lin" valueType="num">
                                      <p:cBhvr>
                                        <p:cTn id="38" dur="10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60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5422900" y="2606221"/>
            <a:ext cx="3721100" cy="3497263"/>
            <a:chOff x="3416" y="1987"/>
            <a:chExt cx="2344" cy="2203"/>
          </a:xfrm>
        </p:grpSpPr>
        <p:pic>
          <p:nvPicPr>
            <p:cNvPr id="7179" name="Picture 8" descr="image3g"/>
            <p:cNvPicPr>
              <a:picLocks noChangeAspect="1" noChangeArrowheads="1"/>
            </p:cNvPicPr>
            <p:nvPr/>
          </p:nvPicPr>
          <p:blipFill>
            <a:blip r:embed="rId2" cstate="print"/>
            <a:srcRect l="5400" r="5400"/>
            <a:stretch>
              <a:fillRect/>
            </a:stretch>
          </p:blipFill>
          <p:spPr bwMode="auto">
            <a:xfrm>
              <a:off x="3478" y="1987"/>
              <a:ext cx="1135" cy="1128"/>
            </a:xfrm>
            <a:prstGeom prst="rect">
              <a:avLst/>
            </a:prstGeom>
            <a:noFill/>
            <a:ln w="9525">
              <a:noFill/>
              <a:miter lim="800000"/>
              <a:headEnd/>
              <a:tailEnd/>
            </a:ln>
          </p:spPr>
        </p:pic>
        <p:pic>
          <p:nvPicPr>
            <p:cNvPr id="7180" name="Picture 9" descr="image5s"/>
            <p:cNvPicPr>
              <a:picLocks noChangeAspect="1" noChangeArrowheads="1"/>
            </p:cNvPicPr>
            <p:nvPr/>
          </p:nvPicPr>
          <p:blipFill>
            <a:blip r:embed="rId3" cstate="print"/>
            <a:srcRect/>
            <a:stretch>
              <a:fillRect/>
            </a:stretch>
          </p:blipFill>
          <p:spPr bwMode="auto">
            <a:xfrm>
              <a:off x="4550" y="3041"/>
              <a:ext cx="1164" cy="1019"/>
            </a:xfrm>
            <a:prstGeom prst="rect">
              <a:avLst/>
            </a:prstGeom>
            <a:noFill/>
            <a:ln w="9525">
              <a:noFill/>
              <a:miter lim="800000"/>
              <a:headEnd/>
              <a:tailEnd/>
            </a:ln>
          </p:spPr>
        </p:pic>
        <p:pic>
          <p:nvPicPr>
            <p:cNvPr id="7181" name="Picture 10" descr="image10f"/>
            <p:cNvPicPr>
              <a:picLocks noChangeAspect="1" noChangeArrowheads="1"/>
            </p:cNvPicPr>
            <p:nvPr/>
          </p:nvPicPr>
          <p:blipFill>
            <a:blip r:embed="rId4" cstate="print"/>
            <a:srcRect/>
            <a:stretch>
              <a:fillRect/>
            </a:stretch>
          </p:blipFill>
          <p:spPr bwMode="auto">
            <a:xfrm>
              <a:off x="3465" y="2990"/>
              <a:ext cx="1200" cy="1200"/>
            </a:xfrm>
            <a:prstGeom prst="rect">
              <a:avLst/>
            </a:prstGeom>
            <a:noFill/>
            <a:ln w="9525">
              <a:noFill/>
              <a:miter lim="800000"/>
              <a:headEnd/>
              <a:tailEnd/>
            </a:ln>
          </p:spPr>
        </p:pic>
        <p:pic>
          <p:nvPicPr>
            <p:cNvPr id="7182" name="Picture 11" descr="image5"/>
            <p:cNvPicPr>
              <a:picLocks noChangeAspect="1" noChangeArrowheads="1"/>
            </p:cNvPicPr>
            <p:nvPr/>
          </p:nvPicPr>
          <p:blipFill>
            <a:blip r:embed="rId5" cstate="print"/>
            <a:srcRect/>
            <a:stretch>
              <a:fillRect/>
            </a:stretch>
          </p:blipFill>
          <p:spPr bwMode="auto">
            <a:xfrm>
              <a:off x="4487" y="2007"/>
              <a:ext cx="1273" cy="1192"/>
            </a:xfrm>
            <a:prstGeom prst="rect">
              <a:avLst/>
            </a:prstGeom>
            <a:noFill/>
            <a:ln w="9525">
              <a:noFill/>
              <a:miter lim="800000"/>
              <a:headEnd/>
              <a:tailEnd/>
            </a:ln>
          </p:spPr>
        </p:pic>
        <p:sp>
          <p:nvSpPr>
            <p:cNvPr id="7183" name="Line 12"/>
            <p:cNvSpPr>
              <a:spLocks noChangeShapeType="1"/>
            </p:cNvSpPr>
            <p:nvPr/>
          </p:nvSpPr>
          <p:spPr bwMode="auto">
            <a:xfrm>
              <a:off x="4520" y="2037"/>
              <a:ext cx="12" cy="2129"/>
            </a:xfrm>
            <a:prstGeom prst="line">
              <a:avLst/>
            </a:prstGeom>
            <a:noFill/>
            <a:ln w="57150">
              <a:solidFill>
                <a:srgbClr val="FF0000"/>
              </a:solidFill>
              <a:round/>
              <a:headEnd/>
              <a:tailEnd/>
            </a:ln>
          </p:spPr>
          <p:txBody>
            <a:bodyPr/>
            <a:lstStyle/>
            <a:p>
              <a:endParaRPr lang="it-IT"/>
            </a:p>
          </p:txBody>
        </p:sp>
        <p:sp>
          <p:nvSpPr>
            <p:cNvPr id="7184" name="Line 13"/>
            <p:cNvSpPr>
              <a:spLocks noChangeShapeType="1"/>
            </p:cNvSpPr>
            <p:nvPr/>
          </p:nvSpPr>
          <p:spPr bwMode="auto">
            <a:xfrm flipV="1">
              <a:off x="3416" y="3090"/>
              <a:ext cx="2216" cy="12"/>
            </a:xfrm>
            <a:prstGeom prst="line">
              <a:avLst/>
            </a:prstGeom>
            <a:noFill/>
            <a:ln w="57150">
              <a:solidFill>
                <a:srgbClr val="FF0000"/>
              </a:solidFill>
              <a:round/>
              <a:headEnd/>
              <a:tailEnd/>
            </a:ln>
          </p:spPr>
          <p:txBody>
            <a:bodyPr/>
            <a:lstStyle/>
            <a:p>
              <a:endParaRPr lang="it-IT"/>
            </a:p>
          </p:txBody>
        </p:sp>
      </p:grpSp>
      <p:sp>
        <p:nvSpPr>
          <p:cNvPr id="28695" name="Text Box 23"/>
          <p:cNvSpPr txBox="1">
            <a:spLocks noChangeArrowheads="1"/>
          </p:cNvSpPr>
          <p:nvPr/>
        </p:nvSpPr>
        <p:spPr bwMode="auto">
          <a:xfrm>
            <a:off x="250825" y="2058988"/>
            <a:ext cx="4857750" cy="4154487"/>
          </a:xfrm>
          <a:prstGeom prst="rect">
            <a:avLst/>
          </a:prstGeom>
          <a:noFill/>
          <a:ln w="9525">
            <a:noFill/>
            <a:miter lim="800000"/>
            <a:headEnd/>
            <a:tailEnd/>
          </a:ln>
        </p:spPr>
        <p:txBody>
          <a:bodyPr>
            <a:spAutoFit/>
          </a:bodyPr>
          <a:lstStyle/>
          <a:p>
            <a:pPr algn="l"/>
            <a:r>
              <a:rPr lang="it-IT" sz="2400" b="1" i="0"/>
              <a:t>La similitudine dei sinottici non è totale, e non tutti riportano gli stessi episodi. </a:t>
            </a:r>
          </a:p>
          <a:p>
            <a:pPr algn="l"/>
            <a:endParaRPr lang="it-IT" sz="2400" b="1" i="0"/>
          </a:p>
          <a:p>
            <a:pPr algn="l">
              <a:buClr>
                <a:srgbClr val="FF0000"/>
              </a:buClr>
              <a:buSzPct val="120000"/>
              <a:buFontTx/>
              <a:buBlip>
                <a:blip r:embed="rId6"/>
              </a:buBlip>
            </a:pPr>
            <a:r>
              <a:rPr lang="it-IT" sz="2400" b="1" i="0"/>
              <a:t> Alcune parti sono </a:t>
            </a:r>
            <a:r>
              <a:rPr lang="it-IT" sz="2400" b="1" i="0">
                <a:solidFill>
                  <a:srgbClr val="CC0000"/>
                </a:solidFill>
              </a:rPr>
              <a:t>comuni ai tre</a:t>
            </a:r>
            <a:r>
              <a:rPr lang="it-IT" sz="2400" b="1" i="0"/>
              <a:t>: sono una sorta di piccolo vangelo e comprendono tutti gli elementi essenziali dell'annuncio cristiano. Questi testi richiamano elementi linguistici ed espressivi tipici del mondo ebraico</a:t>
            </a:r>
          </a:p>
        </p:txBody>
      </p:sp>
      <p:sp>
        <p:nvSpPr>
          <p:cNvPr id="28697" name="Text Box 25"/>
          <p:cNvSpPr txBox="1">
            <a:spLocks noChangeArrowheads="1"/>
          </p:cNvSpPr>
          <p:nvPr/>
        </p:nvSpPr>
        <p:spPr bwMode="auto">
          <a:xfrm>
            <a:off x="493713" y="1292225"/>
            <a:ext cx="8186737" cy="584200"/>
          </a:xfrm>
          <a:prstGeom prst="rect">
            <a:avLst/>
          </a:prstGeom>
          <a:noFill/>
          <a:ln w="9525">
            <a:noFill/>
            <a:miter lim="800000"/>
            <a:headEnd/>
            <a:tailEnd/>
          </a:ln>
          <a:effectLst/>
        </p:spPr>
        <p:txBody>
          <a:bodyPr>
            <a:spAutoFit/>
          </a:bodyPr>
          <a:lstStyle/>
          <a:p>
            <a:pPr algn="ctr">
              <a:spcBef>
                <a:spcPct val="50000"/>
              </a:spcBef>
              <a:defRPr/>
            </a:pPr>
            <a:r>
              <a:rPr lang="it-IT" sz="3200" b="1" i="0" dirty="0">
                <a:solidFill>
                  <a:srgbClr val="CC0000"/>
                </a:solidFill>
                <a:effectLst>
                  <a:outerShdw blurRad="38100" dist="38100" dir="2700000" algn="tl">
                    <a:srgbClr val="000000"/>
                  </a:outerShdw>
                </a:effectLst>
                <a:latin typeface="Faustant" pitchFamily="2" charset="0"/>
              </a:rPr>
              <a:t>Distribuzione del materiale (1)</a:t>
            </a:r>
            <a:endParaRPr lang="it-IT" sz="3200" i="0" dirty="0">
              <a:solidFill>
                <a:srgbClr val="CC0000"/>
              </a:solidFill>
              <a:effectLst>
                <a:outerShdw blurRad="38100" dist="38100" dir="2700000" algn="tl">
                  <a:srgbClr val="000000"/>
                </a:outerShdw>
              </a:effectLst>
              <a:latin typeface="Faustant" pitchFamily="2" charset="0"/>
            </a:endParaRPr>
          </a:p>
        </p:txBody>
      </p:sp>
      <p:sp>
        <p:nvSpPr>
          <p:cNvPr id="14" name="Segnaposto data 13"/>
          <p:cNvSpPr>
            <a:spLocks noGrp="1"/>
          </p:cNvSpPr>
          <p:nvPr>
            <p:ph type="dt" sz="quarter" idx="10"/>
          </p:nvPr>
        </p:nvSpPr>
        <p:spPr/>
        <p:txBody>
          <a:bodyPr/>
          <a:lstStyle/>
          <a:p>
            <a:pPr>
              <a:defRPr/>
            </a:pPr>
            <a:fld id="{2B5EEE86-351F-4DBE-90B5-2F4EAFF170CB}" type="datetime1">
              <a:rPr lang="it-IT"/>
              <a:pPr>
                <a:defRPr/>
              </a:pPr>
              <a:t>05/11/2019</a:t>
            </a:fld>
            <a:endParaRPr lang="it-IT"/>
          </a:p>
        </p:txBody>
      </p:sp>
      <p:sp>
        <p:nvSpPr>
          <p:cNvPr id="15" name="Segnaposto numero diapositiva 14"/>
          <p:cNvSpPr>
            <a:spLocks noGrp="1"/>
          </p:cNvSpPr>
          <p:nvPr>
            <p:ph type="sldNum" sz="quarter" idx="12"/>
          </p:nvPr>
        </p:nvSpPr>
        <p:spPr/>
        <p:txBody>
          <a:bodyPr/>
          <a:lstStyle/>
          <a:p>
            <a:pPr>
              <a:defRPr/>
            </a:pPr>
            <a:fld id="{617DEB89-DF2C-46D9-8878-AE703B3EB8E2}" type="slidenum">
              <a:rPr lang="it-IT" smtClean="0"/>
              <a:pPr>
                <a:defRPr/>
              </a:pPr>
              <a:t>6</a:t>
            </a:fld>
            <a:endParaRPr lang="it-IT"/>
          </a:p>
        </p:txBody>
      </p:sp>
      <p:sp>
        <p:nvSpPr>
          <p:cNvPr id="16"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p:cTn id="7" dur="1000" fill="hold"/>
                                        <p:tgtEl>
                                          <p:spTgt spid="28697"/>
                                        </p:tgtEl>
                                        <p:attrNameLst>
                                          <p:attrName>ppt_w</p:attrName>
                                        </p:attrNameLst>
                                      </p:cBhvr>
                                      <p:tavLst>
                                        <p:tav tm="0">
                                          <p:val>
                                            <p:strVal val="#ppt_w*0.70"/>
                                          </p:val>
                                        </p:tav>
                                        <p:tav tm="100000">
                                          <p:val>
                                            <p:strVal val="#ppt_w"/>
                                          </p:val>
                                        </p:tav>
                                      </p:tavLst>
                                    </p:anim>
                                    <p:anim calcmode="lin" valueType="num">
                                      <p:cBhvr>
                                        <p:cTn id="8" dur="1000" fill="hold"/>
                                        <p:tgtEl>
                                          <p:spTgt spid="28697"/>
                                        </p:tgtEl>
                                        <p:attrNameLst>
                                          <p:attrName>ppt_h</p:attrName>
                                        </p:attrNameLst>
                                      </p:cBhvr>
                                      <p:tavLst>
                                        <p:tav tm="0">
                                          <p:val>
                                            <p:strVal val="#ppt_h"/>
                                          </p:val>
                                        </p:tav>
                                        <p:tav tm="100000">
                                          <p:val>
                                            <p:strVal val="#ppt_h"/>
                                          </p:val>
                                        </p:tav>
                                      </p:tavLst>
                                    </p:anim>
                                    <p:animEffect transition="in" filter="fade">
                                      <p:cBhvr>
                                        <p:cTn id="9" dur="1000"/>
                                        <p:tgtEl>
                                          <p:spTgt spid="2869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695">
                                            <p:txEl>
                                              <p:pRg st="0" end="0"/>
                                            </p:txEl>
                                          </p:spTgt>
                                        </p:tgtEl>
                                        <p:attrNameLst>
                                          <p:attrName>style.visibility</p:attrName>
                                        </p:attrNameLst>
                                      </p:cBhvr>
                                      <p:to>
                                        <p:strVal val="visible"/>
                                      </p:to>
                                    </p:set>
                                    <p:animEffect transition="in" filter="fade">
                                      <p:cBhvr>
                                        <p:cTn id="19" dur="1000"/>
                                        <p:tgtEl>
                                          <p:spTgt spid="28695">
                                            <p:txEl>
                                              <p:pRg st="0" end="0"/>
                                            </p:txEl>
                                          </p:spTgt>
                                        </p:tgtEl>
                                      </p:cBhvr>
                                    </p:animEffect>
                                    <p:anim calcmode="lin" valueType="num">
                                      <p:cBhvr>
                                        <p:cTn id="20" dur="1000" fill="hold"/>
                                        <p:tgtEl>
                                          <p:spTgt spid="2869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86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695">
                                            <p:txEl>
                                              <p:pRg st="2" end="2"/>
                                            </p:txEl>
                                          </p:spTgt>
                                        </p:tgtEl>
                                        <p:attrNameLst>
                                          <p:attrName>style.visibility</p:attrName>
                                        </p:attrNameLst>
                                      </p:cBhvr>
                                      <p:to>
                                        <p:strVal val="visible"/>
                                      </p:to>
                                    </p:set>
                                    <p:animEffect transition="in" filter="fade">
                                      <p:cBhvr>
                                        <p:cTn id="26" dur="1000"/>
                                        <p:tgtEl>
                                          <p:spTgt spid="28695">
                                            <p:txEl>
                                              <p:pRg st="2" end="2"/>
                                            </p:txEl>
                                          </p:spTgt>
                                        </p:tgtEl>
                                      </p:cBhvr>
                                    </p:animEffect>
                                    <p:anim calcmode="lin" valueType="num">
                                      <p:cBhvr>
                                        <p:cTn id="27" dur="1000" fill="hold"/>
                                        <p:tgtEl>
                                          <p:spTgt spid="2869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86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5422900" y="2670175"/>
            <a:ext cx="3721100" cy="3497263"/>
            <a:chOff x="3416" y="1987"/>
            <a:chExt cx="2344" cy="2203"/>
          </a:xfrm>
        </p:grpSpPr>
        <p:pic>
          <p:nvPicPr>
            <p:cNvPr id="8200" name="Picture 8" descr="image3g"/>
            <p:cNvPicPr>
              <a:picLocks noChangeAspect="1" noChangeArrowheads="1"/>
            </p:cNvPicPr>
            <p:nvPr/>
          </p:nvPicPr>
          <p:blipFill>
            <a:blip r:embed="rId2" cstate="print"/>
            <a:srcRect l="5400" r="5400"/>
            <a:stretch>
              <a:fillRect/>
            </a:stretch>
          </p:blipFill>
          <p:spPr bwMode="auto">
            <a:xfrm>
              <a:off x="3478" y="1987"/>
              <a:ext cx="1135" cy="1128"/>
            </a:xfrm>
            <a:prstGeom prst="rect">
              <a:avLst/>
            </a:prstGeom>
            <a:noFill/>
            <a:ln w="9525">
              <a:noFill/>
              <a:miter lim="800000"/>
              <a:headEnd/>
              <a:tailEnd/>
            </a:ln>
          </p:spPr>
        </p:pic>
        <p:pic>
          <p:nvPicPr>
            <p:cNvPr id="8201" name="Picture 9" descr="image5s"/>
            <p:cNvPicPr>
              <a:picLocks noChangeAspect="1" noChangeArrowheads="1"/>
            </p:cNvPicPr>
            <p:nvPr/>
          </p:nvPicPr>
          <p:blipFill>
            <a:blip r:embed="rId3" cstate="print"/>
            <a:srcRect/>
            <a:stretch>
              <a:fillRect/>
            </a:stretch>
          </p:blipFill>
          <p:spPr bwMode="auto">
            <a:xfrm>
              <a:off x="4550" y="3041"/>
              <a:ext cx="1164" cy="1019"/>
            </a:xfrm>
            <a:prstGeom prst="rect">
              <a:avLst/>
            </a:prstGeom>
            <a:noFill/>
            <a:ln w="9525">
              <a:noFill/>
              <a:miter lim="800000"/>
              <a:headEnd/>
              <a:tailEnd/>
            </a:ln>
          </p:spPr>
        </p:pic>
        <p:pic>
          <p:nvPicPr>
            <p:cNvPr id="8202" name="Picture 10" descr="image10f"/>
            <p:cNvPicPr>
              <a:picLocks noChangeAspect="1" noChangeArrowheads="1"/>
            </p:cNvPicPr>
            <p:nvPr/>
          </p:nvPicPr>
          <p:blipFill>
            <a:blip r:embed="rId4" cstate="print"/>
            <a:srcRect/>
            <a:stretch>
              <a:fillRect/>
            </a:stretch>
          </p:blipFill>
          <p:spPr bwMode="auto">
            <a:xfrm>
              <a:off x="3465" y="2990"/>
              <a:ext cx="1200" cy="1200"/>
            </a:xfrm>
            <a:prstGeom prst="rect">
              <a:avLst/>
            </a:prstGeom>
            <a:noFill/>
            <a:ln w="9525">
              <a:noFill/>
              <a:miter lim="800000"/>
              <a:headEnd/>
              <a:tailEnd/>
            </a:ln>
          </p:spPr>
        </p:pic>
        <p:pic>
          <p:nvPicPr>
            <p:cNvPr id="8203" name="Picture 11" descr="image5"/>
            <p:cNvPicPr>
              <a:picLocks noChangeAspect="1" noChangeArrowheads="1"/>
            </p:cNvPicPr>
            <p:nvPr/>
          </p:nvPicPr>
          <p:blipFill>
            <a:blip r:embed="rId5" cstate="print"/>
            <a:srcRect/>
            <a:stretch>
              <a:fillRect/>
            </a:stretch>
          </p:blipFill>
          <p:spPr bwMode="auto">
            <a:xfrm>
              <a:off x="4487" y="2007"/>
              <a:ext cx="1273" cy="1192"/>
            </a:xfrm>
            <a:prstGeom prst="rect">
              <a:avLst/>
            </a:prstGeom>
            <a:noFill/>
            <a:ln w="9525">
              <a:noFill/>
              <a:miter lim="800000"/>
              <a:headEnd/>
              <a:tailEnd/>
            </a:ln>
          </p:spPr>
        </p:pic>
        <p:sp>
          <p:nvSpPr>
            <p:cNvPr id="8204" name="Line 12"/>
            <p:cNvSpPr>
              <a:spLocks noChangeShapeType="1"/>
            </p:cNvSpPr>
            <p:nvPr/>
          </p:nvSpPr>
          <p:spPr bwMode="auto">
            <a:xfrm>
              <a:off x="4520" y="2037"/>
              <a:ext cx="12" cy="2129"/>
            </a:xfrm>
            <a:prstGeom prst="line">
              <a:avLst/>
            </a:prstGeom>
            <a:noFill/>
            <a:ln w="57150">
              <a:solidFill>
                <a:srgbClr val="FF0000"/>
              </a:solidFill>
              <a:round/>
              <a:headEnd/>
              <a:tailEnd/>
            </a:ln>
          </p:spPr>
          <p:txBody>
            <a:bodyPr/>
            <a:lstStyle/>
            <a:p>
              <a:endParaRPr lang="it-IT"/>
            </a:p>
          </p:txBody>
        </p:sp>
        <p:sp>
          <p:nvSpPr>
            <p:cNvPr id="8205" name="Line 13"/>
            <p:cNvSpPr>
              <a:spLocks noChangeShapeType="1"/>
            </p:cNvSpPr>
            <p:nvPr/>
          </p:nvSpPr>
          <p:spPr bwMode="auto">
            <a:xfrm flipV="1">
              <a:off x="3416" y="3090"/>
              <a:ext cx="2216" cy="12"/>
            </a:xfrm>
            <a:prstGeom prst="line">
              <a:avLst/>
            </a:prstGeom>
            <a:noFill/>
            <a:ln w="57150">
              <a:solidFill>
                <a:srgbClr val="FF0000"/>
              </a:solidFill>
              <a:round/>
              <a:headEnd/>
              <a:tailEnd/>
            </a:ln>
          </p:spPr>
          <p:txBody>
            <a:bodyPr/>
            <a:lstStyle/>
            <a:p>
              <a:endParaRPr lang="it-IT"/>
            </a:p>
          </p:txBody>
        </p:sp>
      </p:grpSp>
      <p:sp>
        <p:nvSpPr>
          <p:cNvPr id="28697" name="Text Box 25"/>
          <p:cNvSpPr txBox="1">
            <a:spLocks noChangeArrowheads="1"/>
          </p:cNvSpPr>
          <p:nvPr/>
        </p:nvSpPr>
        <p:spPr bwMode="auto">
          <a:xfrm>
            <a:off x="493713" y="1292225"/>
            <a:ext cx="8186737" cy="584200"/>
          </a:xfrm>
          <a:prstGeom prst="rect">
            <a:avLst/>
          </a:prstGeom>
          <a:noFill/>
          <a:ln w="9525">
            <a:noFill/>
            <a:miter lim="800000"/>
            <a:headEnd/>
            <a:tailEnd/>
          </a:ln>
          <a:effectLst/>
        </p:spPr>
        <p:txBody>
          <a:bodyPr>
            <a:spAutoFit/>
          </a:bodyPr>
          <a:lstStyle/>
          <a:p>
            <a:pPr algn="ctr">
              <a:spcBef>
                <a:spcPct val="50000"/>
              </a:spcBef>
              <a:defRPr/>
            </a:pPr>
            <a:r>
              <a:rPr lang="it-IT" sz="3200" b="1" i="0" dirty="0">
                <a:solidFill>
                  <a:srgbClr val="CC0000"/>
                </a:solidFill>
                <a:effectLst>
                  <a:outerShdw blurRad="38100" dist="38100" dir="2700000" algn="tl">
                    <a:srgbClr val="000000"/>
                  </a:outerShdw>
                </a:effectLst>
                <a:latin typeface="Faustant" pitchFamily="2" charset="0"/>
              </a:rPr>
              <a:t>Distribuzione del materiale (2)</a:t>
            </a:r>
            <a:endParaRPr lang="it-IT" sz="3200" i="0" dirty="0">
              <a:solidFill>
                <a:srgbClr val="CC0000"/>
              </a:solidFill>
              <a:effectLst>
                <a:outerShdw blurRad="38100" dist="38100" dir="2700000" algn="tl">
                  <a:srgbClr val="000000"/>
                </a:outerShdw>
              </a:effectLst>
              <a:latin typeface="Faustant" pitchFamily="2" charset="0"/>
            </a:endParaRPr>
          </a:p>
        </p:txBody>
      </p:sp>
      <p:sp>
        <p:nvSpPr>
          <p:cNvPr id="14" name="Segnaposto data 13"/>
          <p:cNvSpPr>
            <a:spLocks noGrp="1"/>
          </p:cNvSpPr>
          <p:nvPr>
            <p:ph type="dt" sz="quarter" idx="10"/>
          </p:nvPr>
        </p:nvSpPr>
        <p:spPr/>
        <p:txBody>
          <a:bodyPr/>
          <a:lstStyle/>
          <a:p>
            <a:pPr>
              <a:defRPr/>
            </a:pPr>
            <a:fld id="{2B5EEE86-351F-4DBE-90B5-2F4EAFF170CB}" type="datetime1">
              <a:rPr lang="it-IT"/>
              <a:pPr>
                <a:defRPr/>
              </a:pPr>
              <a:t>05/11/2019</a:t>
            </a:fld>
            <a:endParaRPr lang="it-IT"/>
          </a:p>
        </p:txBody>
      </p:sp>
      <p:sp>
        <p:nvSpPr>
          <p:cNvPr id="15" name="Segnaposto numero diapositiva 14"/>
          <p:cNvSpPr>
            <a:spLocks noGrp="1"/>
          </p:cNvSpPr>
          <p:nvPr>
            <p:ph type="sldNum" sz="quarter" idx="12"/>
          </p:nvPr>
        </p:nvSpPr>
        <p:spPr/>
        <p:txBody>
          <a:bodyPr/>
          <a:lstStyle/>
          <a:p>
            <a:pPr>
              <a:defRPr/>
            </a:pPr>
            <a:fld id="{E2AC1C4C-1026-4CAA-8A6E-8BE723BC98A0}" type="slidenum">
              <a:rPr lang="it-IT" smtClean="0"/>
              <a:pPr>
                <a:defRPr/>
              </a:pPr>
              <a:t>7</a:t>
            </a:fld>
            <a:endParaRPr lang="it-IT"/>
          </a:p>
        </p:txBody>
      </p:sp>
      <p:sp>
        <p:nvSpPr>
          <p:cNvPr id="16"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
        <p:nvSpPr>
          <p:cNvPr id="17" name="Text Box 23"/>
          <p:cNvSpPr txBox="1">
            <a:spLocks noChangeArrowheads="1"/>
          </p:cNvSpPr>
          <p:nvPr/>
        </p:nvSpPr>
        <p:spPr bwMode="auto">
          <a:xfrm>
            <a:off x="206375" y="2189163"/>
            <a:ext cx="5094288" cy="3786187"/>
          </a:xfrm>
          <a:prstGeom prst="rect">
            <a:avLst/>
          </a:prstGeom>
          <a:noFill/>
          <a:ln w="9525">
            <a:noFill/>
            <a:miter lim="800000"/>
            <a:headEnd/>
            <a:tailEnd/>
          </a:ln>
        </p:spPr>
        <p:txBody>
          <a:bodyPr>
            <a:spAutoFit/>
          </a:bodyPr>
          <a:lstStyle/>
          <a:p>
            <a:pPr algn="l">
              <a:buClr>
                <a:srgbClr val="FF0000"/>
              </a:buClr>
              <a:buSzPct val="120000"/>
              <a:buFontTx/>
              <a:buBlip>
                <a:blip r:embed="rId6"/>
              </a:buBlip>
            </a:pPr>
            <a:endParaRPr lang="it-IT" sz="2400" b="1" i="0"/>
          </a:p>
          <a:p>
            <a:pPr algn="l">
              <a:buClr>
                <a:srgbClr val="FF0000"/>
              </a:buClr>
              <a:buSzPct val="120000"/>
              <a:buFontTx/>
              <a:buBlip>
                <a:blip r:embed="rId6"/>
              </a:buBlip>
            </a:pPr>
            <a:r>
              <a:rPr lang="it-IT" sz="2400" b="1" i="0"/>
              <a:t> Altre parti sono </a:t>
            </a:r>
            <a:r>
              <a:rPr lang="it-IT" sz="2400" b="1" i="0">
                <a:solidFill>
                  <a:srgbClr val="CC0000"/>
                </a:solidFill>
              </a:rPr>
              <a:t>comuni ai soli Matteo e Luca</a:t>
            </a:r>
            <a:r>
              <a:rPr lang="it-IT" sz="2400" b="1" i="0"/>
              <a:t> contengono discorsi di Gesù e non racconti di fatti e miracoli </a:t>
            </a:r>
          </a:p>
          <a:p>
            <a:pPr algn="l">
              <a:buClr>
                <a:srgbClr val="FF0000"/>
              </a:buClr>
              <a:buSzPct val="120000"/>
              <a:buFontTx/>
              <a:buBlip>
                <a:blip r:embed="rId6"/>
              </a:buBlip>
            </a:pPr>
            <a:endParaRPr lang="it-IT" sz="2400" b="1" i="0"/>
          </a:p>
          <a:p>
            <a:pPr algn="l">
              <a:buClr>
                <a:srgbClr val="FF0000"/>
              </a:buClr>
              <a:buSzPct val="120000"/>
              <a:buFontTx/>
              <a:buBlip>
                <a:blip r:embed="rId6"/>
              </a:buBlip>
            </a:pPr>
            <a:r>
              <a:rPr lang="it-IT" sz="2400" b="1" i="0"/>
              <a:t> Ci sono parti </a:t>
            </a:r>
            <a:r>
              <a:rPr lang="it-IT" sz="2400" b="1" i="0">
                <a:solidFill>
                  <a:srgbClr val="CC0000"/>
                </a:solidFill>
              </a:rPr>
              <a:t>comuni a Matteo e a Marco</a:t>
            </a:r>
            <a:endParaRPr lang="it-IT" sz="2400" b="1" i="0"/>
          </a:p>
          <a:p>
            <a:pPr algn="l">
              <a:buClr>
                <a:srgbClr val="FF0000"/>
              </a:buClr>
              <a:buSzPct val="120000"/>
              <a:buFontTx/>
              <a:buBlip>
                <a:blip r:embed="rId6"/>
              </a:buBlip>
            </a:pPr>
            <a:endParaRPr lang="it-IT" sz="2400" b="1" i="0"/>
          </a:p>
          <a:p>
            <a:pPr algn="l">
              <a:buClr>
                <a:srgbClr val="FF0000"/>
              </a:buClr>
              <a:buSzPct val="120000"/>
              <a:buFontTx/>
              <a:buBlip>
                <a:blip r:embed="rId6"/>
              </a:buBlip>
            </a:pPr>
            <a:r>
              <a:rPr lang="it-IT" sz="2400" b="1" i="0"/>
              <a:t> Ogni vangelo sinottico ha parti che gli sono </a:t>
            </a:r>
            <a:r>
              <a:rPr lang="it-IT" sz="2400" b="1" i="0">
                <a:solidFill>
                  <a:srgbClr val="CC0000"/>
                </a:solidFill>
              </a:rPr>
              <a:t>proprie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p:cTn id="7" dur="1000" fill="hold"/>
                                        <p:tgtEl>
                                          <p:spTgt spid="28697"/>
                                        </p:tgtEl>
                                        <p:attrNameLst>
                                          <p:attrName>ppt_w</p:attrName>
                                        </p:attrNameLst>
                                      </p:cBhvr>
                                      <p:tavLst>
                                        <p:tav tm="0">
                                          <p:val>
                                            <p:strVal val="#ppt_w*0.70"/>
                                          </p:val>
                                        </p:tav>
                                        <p:tav tm="100000">
                                          <p:val>
                                            <p:strVal val="#ppt_w"/>
                                          </p:val>
                                        </p:tav>
                                      </p:tavLst>
                                    </p:anim>
                                    <p:anim calcmode="lin" valueType="num">
                                      <p:cBhvr>
                                        <p:cTn id="8" dur="1000" fill="hold"/>
                                        <p:tgtEl>
                                          <p:spTgt spid="28697"/>
                                        </p:tgtEl>
                                        <p:attrNameLst>
                                          <p:attrName>ppt_h</p:attrName>
                                        </p:attrNameLst>
                                      </p:cBhvr>
                                      <p:tavLst>
                                        <p:tav tm="0">
                                          <p:val>
                                            <p:strVal val="#ppt_h"/>
                                          </p:val>
                                        </p:tav>
                                        <p:tav tm="100000">
                                          <p:val>
                                            <p:strVal val="#ppt_h"/>
                                          </p:val>
                                        </p:tav>
                                      </p:tavLst>
                                    </p:anim>
                                    <p:animEffect transition="in" filter="fade">
                                      <p:cBhvr>
                                        <p:cTn id="9" dur="1000"/>
                                        <p:tgtEl>
                                          <p:spTgt spid="2869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1000"/>
                                        <p:tgtEl>
                                          <p:spTgt spid="17">
                                            <p:txEl>
                                              <p:pRg st="1" end="1"/>
                                            </p:txEl>
                                          </p:spTgt>
                                        </p:tgtEl>
                                      </p:cBhvr>
                                    </p:animEffect>
                                    <p:anim calcmode="lin" valueType="num">
                                      <p:cBhvr>
                                        <p:cTn id="2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animEffect transition="in" filter="fade">
                                      <p:cBhvr>
                                        <p:cTn id="26" dur="1000"/>
                                        <p:tgtEl>
                                          <p:spTgt spid="17">
                                            <p:txEl>
                                              <p:pRg st="3" end="3"/>
                                            </p:txEl>
                                          </p:spTgt>
                                        </p:tgtEl>
                                      </p:cBhvr>
                                    </p:animEffect>
                                    <p:anim calcmode="lin" valueType="num">
                                      <p:cBhvr>
                                        <p:cTn id="2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fade">
                                      <p:cBhvr>
                                        <p:cTn id="33" dur="1000"/>
                                        <p:tgtEl>
                                          <p:spTgt spid="17">
                                            <p:txEl>
                                              <p:pRg st="5" end="5"/>
                                            </p:txEl>
                                          </p:spTgt>
                                        </p:tgtEl>
                                      </p:cBhvr>
                                    </p:animEffect>
                                    <p:anim calcmode="lin" valueType="num">
                                      <p:cBhvr>
                                        <p:cTn id="34"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5422900" y="2257425"/>
            <a:ext cx="3721100" cy="3497263"/>
            <a:chOff x="3416" y="1987"/>
            <a:chExt cx="2344" cy="2203"/>
          </a:xfrm>
        </p:grpSpPr>
        <p:pic>
          <p:nvPicPr>
            <p:cNvPr id="9224" name="Picture 8" descr="image3g"/>
            <p:cNvPicPr>
              <a:picLocks noChangeAspect="1" noChangeArrowheads="1"/>
            </p:cNvPicPr>
            <p:nvPr/>
          </p:nvPicPr>
          <p:blipFill>
            <a:blip r:embed="rId2" cstate="print"/>
            <a:srcRect l="5400" r="5400"/>
            <a:stretch>
              <a:fillRect/>
            </a:stretch>
          </p:blipFill>
          <p:spPr bwMode="auto">
            <a:xfrm>
              <a:off x="3478" y="1987"/>
              <a:ext cx="1135" cy="1128"/>
            </a:xfrm>
            <a:prstGeom prst="rect">
              <a:avLst/>
            </a:prstGeom>
            <a:noFill/>
            <a:ln w="9525">
              <a:noFill/>
              <a:miter lim="800000"/>
              <a:headEnd/>
              <a:tailEnd/>
            </a:ln>
          </p:spPr>
        </p:pic>
        <p:pic>
          <p:nvPicPr>
            <p:cNvPr id="9225" name="Picture 9" descr="image5s"/>
            <p:cNvPicPr>
              <a:picLocks noChangeAspect="1" noChangeArrowheads="1"/>
            </p:cNvPicPr>
            <p:nvPr/>
          </p:nvPicPr>
          <p:blipFill>
            <a:blip r:embed="rId3" cstate="print"/>
            <a:srcRect/>
            <a:stretch>
              <a:fillRect/>
            </a:stretch>
          </p:blipFill>
          <p:spPr bwMode="auto">
            <a:xfrm>
              <a:off x="4550" y="3041"/>
              <a:ext cx="1164" cy="1019"/>
            </a:xfrm>
            <a:prstGeom prst="rect">
              <a:avLst/>
            </a:prstGeom>
            <a:noFill/>
            <a:ln w="9525">
              <a:noFill/>
              <a:miter lim="800000"/>
              <a:headEnd/>
              <a:tailEnd/>
            </a:ln>
          </p:spPr>
        </p:pic>
        <p:pic>
          <p:nvPicPr>
            <p:cNvPr id="3" name="Picture 10" descr="image10f"/>
            <p:cNvPicPr>
              <a:picLocks noChangeAspect="1" noChangeArrowheads="1"/>
            </p:cNvPicPr>
            <p:nvPr/>
          </p:nvPicPr>
          <p:blipFill>
            <a:blip r:embed="rId4" cstate="print"/>
            <a:srcRect/>
            <a:stretch>
              <a:fillRect/>
            </a:stretch>
          </p:blipFill>
          <p:spPr bwMode="auto">
            <a:xfrm>
              <a:off x="3465" y="2990"/>
              <a:ext cx="1200" cy="1200"/>
            </a:xfrm>
            <a:prstGeom prst="rect">
              <a:avLst/>
            </a:prstGeom>
            <a:noFill/>
            <a:ln w="9525">
              <a:noFill/>
              <a:miter lim="800000"/>
              <a:headEnd/>
              <a:tailEnd/>
            </a:ln>
          </p:spPr>
        </p:pic>
        <p:pic>
          <p:nvPicPr>
            <p:cNvPr id="9227" name="Picture 11" descr="image5"/>
            <p:cNvPicPr>
              <a:picLocks noChangeAspect="1" noChangeArrowheads="1"/>
            </p:cNvPicPr>
            <p:nvPr/>
          </p:nvPicPr>
          <p:blipFill>
            <a:blip r:embed="rId5" cstate="print"/>
            <a:srcRect/>
            <a:stretch>
              <a:fillRect/>
            </a:stretch>
          </p:blipFill>
          <p:spPr bwMode="auto">
            <a:xfrm>
              <a:off x="4487" y="2007"/>
              <a:ext cx="1273" cy="1192"/>
            </a:xfrm>
            <a:prstGeom prst="rect">
              <a:avLst/>
            </a:prstGeom>
            <a:noFill/>
            <a:ln w="9525">
              <a:noFill/>
              <a:miter lim="800000"/>
              <a:headEnd/>
              <a:tailEnd/>
            </a:ln>
          </p:spPr>
        </p:pic>
        <p:sp>
          <p:nvSpPr>
            <p:cNvPr id="9228" name="Line 12"/>
            <p:cNvSpPr>
              <a:spLocks noChangeShapeType="1"/>
            </p:cNvSpPr>
            <p:nvPr/>
          </p:nvSpPr>
          <p:spPr bwMode="auto">
            <a:xfrm>
              <a:off x="4520" y="2037"/>
              <a:ext cx="12" cy="2129"/>
            </a:xfrm>
            <a:prstGeom prst="line">
              <a:avLst/>
            </a:prstGeom>
            <a:noFill/>
            <a:ln w="57150">
              <a:solidFill>
                <a:srgbClr val="FF0000"/>
              </a:solidFill>
              <a:round/>
              <a:headEnd/>
              <a:tailEnd/>
            </a:ln>
          </p:spPr>
          <p:txBody>
            <a:bodyPr/>
            <a:lstStyle/>
            <a:p>
              <a:endParaRPr lang="it-IT"/>
            </a:p>
          </p:txBody>
        </p:sp>
        <p:sp>
          <p:nvSpPr>
            <p:cNvPr id="9229" name="Line 13"/>
            <p:cNvSpPr>
              <a:spLocks noChangeShapeType="1"/>
            </p:cNvSpPr>
            <p:nvPr/>
          </p:nvSpPr>
          <p:spPr bwMode="auto">
            <a:xfrm flipV="1">
              <a:off x="3416" y="3090"/>
              <a:ext cx="2216" cy="12"/>
            </a:xfrm>
            <a:prstGeom prst="line">
              <a:avLst/>
            </a:prstGeom>
            <a:noFill/>
            <a:ln w="57150">
              <a:solidFill>
                <a:srgbClr val="FF0000"/>
              </a:solidFill>
              <a:round/>
              <a:headEnd/>
              <a:tailEnd/>
            </a:ln>
          </p:spPr>
          <p:txBody>
            <a:bodyPr/>
            <a:lstStyle/>
            <a:p>
              <a:endParaRPr lang="it-IT"/>
            </a:p>
          </p:txBody>
        </p:sp>
      </p:grpSp>
      <p:sp>
        <p:nvSpPr>
          <p:cNvPr id="28697" name="Text Box 25"/>
          <p:cNvSpPr txBox="1">
            <a:spLocks noChangeArrowheads="1"/>
          </p:cNvSpPr>
          <p:nvPr/>
        </p:nvSpPr>
        <p:spPr bwMode="auto">
          <a:xfrm>
            <a:off x="434975" y="1016000"/>
            <a:ext cx="8186738" cy="585788"/>
          </a:xfrm>
          <a:prstGeom prst="rect">
            <a:avLst/>
          </a:prstGeom>
          <a:noFill/>
          <a:ln w="9525">
            <a:noFill/>
            <a:miter lim="800000"/>
            <a:headEnd/>
            <a:tailEnd/>
          </a:ln>
          <a:effectLst/>
        </p:spPr>
        <p:txBody>
          <a:bodyPr>
            <a:spAutoFit/>
          </a:bodyPr>
          <a:lstStyle/>
          <a:p>
            <a:pPr algn="ctr">
              <a:spcBef>
                <a:spcPct val="50000"/>
              </a:spcBef>
              <a:defRPr/>
            </a:pPr>
            <a:r>
              <a:rPr lang="it-IT" sz="3200" b="1" i="0" dirty="0">
                <a:solidFill>
                  <a:srgbClr val="CC0000"/>
                </a:solidFill>
                <a:effectLst>
                  <a:outerShdw blurRad="38100" dist="38100" dir="2700000" algn="tl">
                    <a:srgbClr val="000000"/>
                  </a:outerShdw>
                </a:effectLst>
                <a:latin typeface="Faustant" pitchFamily="2" charset="0"/>
              </a:rPr>
              <a:t>Concordanze  (1)</a:t>
            </a:r>
          </a:p>
        </p:txBody>
      </p:sp>
      <p:sp>
        <p:nvSpPr>
          <p:cNvPr id="14" name="Segnaposto data 13"/>
          <p:cNvSpPr>
            <a:spLocks noGrp="1"/>
          </p:cNvSpPr>
          <p:nvPr>
            <p:ph type="dt" sz="quarter" idx="10"/>
          </p:nvPr>
        </p:nvSpPr>
        <p:spPr/>
        <p:txBody>
          <a:bodyPr/>
          <a:lstStyle/>
          <a:p>
            <a:pPr>
              <a:defRPr/>
            </a:pPr>
            <a:fld id="{2B5EEE86-351F-4DBE-90B5-2F4EAFF170CB}" type="datetime1">
              <a:rPr lang="it-IT"/>
              <a:pPr>
                <a:defRPr/>
              </a:pPr>
              <a:t>05/11/2019</a:t>
            </a:fld>
            <a:endParaRPr lang="it-IT"/>
          </a:p>
        </p:txBody>
      </p:sp>
      <p:sp>
        <p:nvSpPr>
          <p:cNvPr id="15" name="Segnaposto numero diapositiva 14"/>
          <p:cNvSpPr>
            <a:spLocks noGrp="1"/>
          </p:cNvSpPr>
          <p:nvPr>
            <p:ph type="sldNum" sz="quarter" idx="12"/>
          </p:nvPr>
        </p:nvSpPr>
        <p:spPr/>
        <p:txBody>
          <a:bodyPr/>
          <a:lstStyle/>
          <a:p>
            <a:pPr>
              <a:defRPr/>
            </a:pPr>
            <a:fld id="{063BDE85-C198-4190-8F6D-92AE9DA5028E}" type="slidenum">
              <a:rPr lang="it-IT" smtClean="0"/>
              <a:pPr>
                <a:defRPr/>
              </a:pPr>
              <a:t>8</a:t>
            </a:fld>
            <a:endParaRPr lang="it-IT"/>
          </a:p>
        </p:txBody>
      </p:sp>
      <p:sp>
        <p:nvSpPr>
          <p:cNvPr id="16"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
        <p:nvSpPr>
          <p:cNvPr id="9226" name="Text Box 23"/>
          <p:cNvSpPr txBox="1">
            <a:spLocks noChangeArrowheads="1"/>
          </p:cNvSpPr>
          <p:nvPr/>
        </p:nvSpPr>
        <p:spPr bwMode="auto">
          <a:xfrm>
            <a:off x="206375" y="1579563"/>
            <a:ext cx="5094288" cy="4856162"/>
          </a:xfrm>
          <a:prstGeom prst="rect">
            <a:avLst/>
          </a:prstGeom>
          <a:noFill/>
          <a:ln w="9525">
            <a:noFill/>
            <a:miter lim="800000"/>
            <a:headEnd/>
            <a:tailEnd/>
          </a:ln>
        </p:spPr>
        <p:txBody>
          <a:bodyPr>
            <a:spAutoFit/>
          </a:bodyPr>
          <a:lstStyle/>
          <a:p>
            <a:pPr marL="342900" indent="-342900" algn="l">
              <a:lnSpc>
                <a:spcPct val="90000"/>
              </a:lnSpc>
              <a:buFontTx/>
              <a:buBlip>
                <a:blip r:embed="rId6"/>
              </a:buBlip>
            </a:pPr>
            <a:r>
              <a:rPr lang="it-IT" sz="2400" b="1" i="0"/>
              <a:t>la </a:t>
            </a:r>
            <a:r>
              <a:rPr lang="it-IT" sz="2400" b="1" i="0">
                <a:solidFill>
                  <a:srgbClr val="CC0000"/>
                </a:solidFill>
              </a:rPr>
              <a:t>disposizione</a:t>
            </a:r>
            <a:r>
              <a:rPr lang="it-IT" sz="2400" b="1" i="0"/>
              <a:t> degli episodi. </a:t>
            </a:r>
          </a:p>
          <a:p>
            <a:pPr marL="800100" lvl="1" indent="-342900" algn="l">
              <a:lnSpc>
                <a:spcPct val="90000"/>
              </a:lnSpc>
              <a:buClr>
                <a:srgbClr val="CC0000"/>
              </a:buClr>
              <a:buSzPct val="85000"/>
            </a:pPr>
            <a:r>
              <a:rPr lang="it-IT" sz="2400" b="1" i="0"/>
              <a:t>C'è una schema comune: </a:t>
            </a:r>
          </a:p>
          <a:p>
            <a:pPr marL="800100" lvl="1" indent="-342900" algn="l">
              <a:lnSpc>
                <a:spcPct val="90000"/>
              </a:lnSpc>
              <a:buClr>
                <a:srgbClr val="CC0000"/>
              </a:buClr>
              <a:buSzPct val="85000"/>
              <a:buFontTx/>
              <a:buChar char="•"/>
            </a:pPr>
            <a:r>
              <a:rPr lang="it-IT" sz="2400" b="1" i="0"/>
              <a:t> Giovanni battista e predicazione di Gesù in Galilea</a:t>
            </a:r>
          </a:p>
          <a:p>
            <a:pPr marL="800100" lvl="1" indent="-342900" algn="l">
              <a:lnSpc>
                <a:spcPct val="90000"/>
              </a:lnSpc>
              <a:buClr>
                <a:srgbClr val="CC0000"/>
              </a:buClr>
              <a:buSzPct val="85000"/>
              <a:buFontTx/>
              <a:buChar char="•"/>
            </a:pPr>
            <a:r>
              <a:rPr lang="it-IT" sz="2400" b="1" i="0"/>
              <a:t> viaggio a Gerusalemme; </a:t>
            </a:r>
          </a:p>
          <a:p>
            <a:pPr marL="800100" lvl="1" indent="-342900" algn="l">
              <a:lnSpc>
                <a:spcPct val="90000"/>
              </a:lnSpc>
              <a:buClr>
                <a:srgbClr val="CC0000"/>
              </a:buClr>
              <a:buSzPct val="85000"/>
              <a:buFontTx/>
              <a:buChar char="•"/>
            </a:pPr>
            <a:r>
              <a:rPr lang="it-IT" sz="2400" b="1" i="0"/>
              <a:t> ministero in Gerusalemme; </a:t>
            </a:r>
          </a:p>
          <a:p>
            <a:pPr marL="800100" lvl="1" indent="-342900" algn="l">
              <a:lnSpc>
                <a:spcPct val="90000"/>
              </a:lnSpc>
              <a:buClr>
                <a:srgbClr val="CC0000"/>
              </a:buClr>
              <a:buSzPct val="85000"/>
              <a:buFontTx/>
              <a:buChar char="•"/>
            </a:pPr>
            <a:r>
              <a:rPr lang="it-IT" sz="2400" b="1" i="0"/>
              <a:t> morte e risurrezione. </a:t>
            </a:r>
          </a:p>
          <a:p>
            <a:pPr marL="800100" lvl="1" indent="-342900" algn="l">
              <a:lnSpc>
                <a:spcPct val="90000"/>
              </a:lnSpc>
            </a:pPr>
            <a:r>
              <a:rPr lang="it-IT" sz="2400" b="1" i="0"/>
              <a:t>in ogni sezione, a sua volta, la cronologia delle narrazioni è parallela. </a:t>
            </a:r>
          </a:p>
          <a:p>
            <a:pPr marL="342900" indent="-342900" algn="l">
              <a:lnSpc>
                <a:spcPct val="90000"/>
              </a:lnSpc>
              <a:spcBef>
                <a:spcPct val="30000"/>
              </a:spcBef>
              <a:buFontTx/>
              <a:buBlip>
                <a:blip r:embed="rId6"/>
              </a:buBlip>
            </a:pPr>
            <a:r>
              <a:rPr lang="it-IT" sz="2400" b="1" i="0"/>
              <a:t>Molti singoli episodi sono </a:t>
            </a:r>
            <a:r>
              <a:rPr lang="it-IT" sz="2400" b="1" i="0">
                <a:solidFill>
                  <a:srgbClr val="CC0000"/>
                </a:solidFill>
              </a:rPr>
              <a:t>raccontati in modo del tutto simile</a:t>
            </a:r>
            <a:r>
              <a:rPr lang="it-IT" sz="2400" b="1" i="0"/>
              <a:t>, a volte persino le espressioni verbali sono identiche.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697">
                                            <p:txEl>
                                              <p:pRg st="0" end="0"/>
                                            </p:txEl>
                                          </p:spTgt>
                                        </p:tgtEl>
                                        <p:attrNameLst>
                                          <p:attrName>style.visibility</p:attrName>
                                        </p:attrNameLst>
                                      </p:cBhvr>
                                      <p:to>
                                        <p:strVal val="visible"/>
                                      </p:to>
                                    </p:set>
                                    <p:anim calcmode="lin" valueType="num">
                                      <p:cBhvr>
                                        <p:cTn id="7" dur="1000" fill="hold"/>
                                        <p:tgtEl>
                                          <p:spTgt spid="2869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9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9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26">
                                            <p:txEl>
                                              <p:pRg st="0" end="0"/>
                                            </p:txEl>
                                          </p:spTgt>
                                        </p:tgtEl>
                                        <p:attrNameLst>
                                          <p:attrName>style.visibility</p:attrName>
                                        </p:attrNameLst>
                                      </p:cBhvr>
                                      <p:to>
                                        <p:strVal val="visible"/>
                                      </p:to>
                                    </p:set>
                                    <p:animEffect transition="in" filter="fade">
                                      <p:cBhvr>
                                        <p:cTn id="19" dur="1000"/>
                                        <p:tgtEl>
                                          <p:spTgt spid="9226">
                                            <p:txEl>
                                              <p:pRg st="0" end="0"/>
                                            </p:txEl>
                                          </p:spTgt>
                                        </p:tgtEl>
                                      </p:cBhvr>
                                    </p:animEffect>
                                    <p:anim calcmode="lin" valueType="num">
                                      <p:cBhvr>
                                        <p:cTn id="20" dur="1000" fill="hold"/>
                                        <p:tgtEl>
                                          <p:spTgt spid="922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22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6">
                                            <p:txEl>
                                              <p:pRg st="1" end="1"/>
                                            </p:txEl>
                                          </p:spTgt>
                                        </p:tgtEl>
                                        <p:attrNameLst>
                                          <p:attrName>style.visibility</p:attrName>
                                        </p:attrNameLst>
                                      </p:cBhvr>
                                      <p:to>
                                        <p:strVal val="visible"/>
                                      </p:to>
                                    </p:set>
                                    <p:animEffect transition="in" filter="fade">
                                      <p:cBhvr>
                                        <p:cTn id="24" dur="1000"/>
                                        <p:tgtEl>
                                          <p:spTgt spid="9226">
                                            <p:txEl>
                                              <p:pRg st="1" end="1"/>
                                            </p:txEl>
                                          </p:spTgt>
                                        </p:tgtEl>
                                      </p:cBhvr>
                                    </p:animEffect>
                                    <p:anim calcmode="lin" valueType="num">
                                      <p:cBhvr>
                                        <p:cTn id="25" dur="1000" fill="hold"/>
                                        <p:tgtEl>
                                          <p:spTgt spid="922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22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226">
                                            <p:txEl>
                                              <p:pRg st="2" end="2"/>
                                            </p:txEl>
                                          </p:spTgt>
                                        </p:tgtEl>
                                        <p:attrNameLst>
                                          <p:attrName>style.visibility</p:attrName>
                                        </p:attrNameLst>
                                      </p:cBhvr>
                                      <p:to>
                                        <p:strVal val="visible"/>
                                      </p:to>
                                    </p:set>
                                    <p:animEffect transition="in" filter="fade">
                                      <p:cBhvr>
                                        <p:cTn id="29" dur="1000"/>
                                        <p:tgtEl>
                                          <p:spTgt spid="9226">
                                            <p:txEl>
                                              <p:pRg st="2" end="2"/>
                                            </p:txEl>
                                          </p:spTgt>
                                        </p:tgtEl>
                                      </p:cBhvr>
                                    </p:animEffect>
                                    <p:anim calcmode="lin" valueType="num">
                                      <p:cBhvr>
                                        <p:cTn id="30" dur="1000" fill="hold"/>
                                        <p:tgtEl>
                                          <p:spTgt spid="922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922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226">
                                            <p:txEl>
                                              <p:pRg st="3" end="3"/>
                                            </p:txEl>
                                          </p:spTgt>
                                        </p:tgtEl>
                                        <p:attrNameLst>
                                          <p:attrName>style.visibility</p:attrName>
                                        </p:attrNameLst>
                                      </p:cBhvr>
                                      <p:to>
                                        <p:strVal val="visible"/>
                                      </p:to>
                                    </p:set>
                                    <p:animEffect transition="in" filter="fade">
                                      <p:cBhvr>
                                        <p:cTn id="34" dur="1000"/>
                                        <p:tgtEl>
                                          <p:spTgt spid="9226">
                                            <p:txEl>
                                              <p:pRg st="3" end="3"/>
                                            </p:txEl>
                                          </p:spTgt>
                                        </p:tgtEl>
                                      </p:cBhvr>
                                    </p:animEffect>
                                    <p:anim calcmode="lin" valueType="num">
                                      <p:cBhvr>
                                        <p:cTn id="35" dur="1000" fill="hold"/>
                                        <p:tgtEl>
                                          <p:spTgt spid="922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22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226">
                                            <p:txEl>
                                              <p:pRg st="4" end="4"/>
                                            </p:txEl>
                                          </p:spTgt>
                                        </p:tgtEl>
                                        <p:attrNameLst>
                                          <p:attrName>style.visibility</p:attrName>
                                        </p:attrNameLst>
                                      </p:cBhvr>
                                      <p:to>
                                        <p:strVal val="visible"/>
                                      </p:to>
                                    </p:set>
                                    <p:animEffect transition="in" filter="fade">
                                      <p:cBhvr>
                                        <p:cTn id="39" dur="1000"/>
                                        <p:tgtEl>
                                          <p:spTgt spid="9226">
                                            <p:txEl>
                                              <p:pRg st="4" end="4"/>
                                            </p:txEl>
                                          </p:spTgt>
                                        </p:tgtEl>
                                      </p:cBhvr>
                                    </p:animEffect>
                                    <p:anim calcmode="lin" valueType="num">
                                      <p:cBhvr>
                                        <p:cTn id="40" dur="1000" fill="hold"/>
                                        <p:tgtEl>
                                          <p:spTgt spid="922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922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226">
                                            <p:txEl>
                                              <p:pRg st="5" end="5"/>
                                            </p:txEl>
                                          </p:spTgt>
                                        </p:tgtEl>
                                        <p:attrNameLst>
                                          <p:attrName>style.visibility</p:attrName>
                                        </p:attrNameLst>
                                      </p:cBhvr>
                                      <p:to>
                                        <p:strVal val="visible"/>
                                      </p:to>
                                    </p:set>
                                    <p:animEffect transition="in" filter="fade">
                                      <p:cBhvr>
                                        <p:cTn id="44" dur="1000"/>
                                        <p:tgtEl>
                                          <p:spTgt spid="9226">
                                            <p:txEl>
                                              <p:pRg st="5" end="5"/>
                                            </p:txEl>
                                          </p:spTgt>
                                        </p:tgtEl>
                                      </p:cBhvr>
                                    </p:animEffect>
                                    <p:anim calcmode="lin" valueType="num">
                                      <p:cBhvr>
                                        <p:cTn id="45" dur="1000" fill="hold"/>
                                        <p:tgtEl>
                                          <p:spTgt spid="922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92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226">
                                            <p:txEl>
                                              <p:pRg st="6" end="6"/>
                                            </p:txEl>
                                          </p:spTgt>
                                        </p:tgtEl>
                                        <p:attrNameLst>
                                          <p:attrName>style.visibility</p:attrName>
                                        </p:attrNameLst>
                                      </p:cBhvr>
                                      <p:to>
                                        <p:strVal val="visible"/>
                                      </p:to>
                                    </p:set>
                                    <p:animEffect transition="in" filter="fade">
                                      <p:cBhvr>
                                        <p:cTn id="51" dur="1000"/>
                                        <p:tgtEl>
                                          <p:spTgt spid="9226">
                                            <p:txEl>
                                              <p:pRg st="6" end="6"/>
                                            </p:txEl>
                                          </p:spTgt>
                                        </p:tgtEl>
                                      </p:cBhvr>
                                    </p:animEffect>
                                    <p:anim calcmode="lin" valueType="num">
                                      <p:cBhvr>
                                        <p:cTn id="52" dur="1000" fill="hold"/>
                                        <p:tgtEl>
                                          <p:spTgt spid="9226">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922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226">
                                            <p:txEl>
                                              <p:pRg st="7" end="7"/>
                                            </p:txEl>
                                          </p:spTgt>
                                        </p:tgtEl>
                                        <p:attrNameLst>
                                          <p:attrName>style.visibility</p:attrName>
                                        </p:attrNameLst>
                                      </p:cBhvr>
                                      <p:to>
                                        <p:strVal val="visible"/>
                                      </p:to>
                                    </p:set>
                                    <p:animEffect transition="in" filter="fade">
                                      <p:cBhvr>
                                        <p:cTn id="58" dur="1000"/>
                                        <p:tgtEl>
                                          <p:spTgt spid="9226">
                                            <p:txEl>
                                              <p:pRg st="7" end="7"/>
                                            </p:txEl>
                                          </p:spTgt>
                                        </p:tgtEl>
                                      </p:cBhvr>
                                    </p:animEffect>
                                    <p:anim calcmode="lin" valueType="num">
                                      <p:cBhvr>
                                        <p:cTn id="59" dur="1000" fill="hold"/>
                                        <p:tgtEl>
                                          <p:spTgt spid="9226">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922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5422900" y="2330450"/>
            <a:ext cx="3721100" cy="3497263"/>
            <a:chOff x="3416" y="1987"/>
            <a:chExt cx="2344" cy="2203"/>
          </a:xfrm>
        </p:grpSpPr>
        <p:pic>
          <p:nvPicPr>
            <p:cNvPr id="10248" name="Picture 8" descr="image3g"/>
            <p:cNvPicPr>
              <a:picLocks noChangeAspect="1" noChangeArrowheads="1"/>
            </p:cNvPicPr>
            <p:nvPr/>
          </p:nvPicPr>
          <p:blipFill>
            <a:blip r:embed="rId2" cstate="print"/>
            <a:srcRect l="5400" r="5400"/>
            <a:stretch>
              <a:fillRect/>
            </a:stretch>
          </p:blipFill>
          <p:spPr bwMode="auto">
            <a:xfrm>
              <a:off x="3478" y="1987"/>
              <a:ext cx="1135" cy="1128"/>
            </a:xfrm>
            <a:prstGeom prst="rect">
              <a:avLst/>
            </a:prstGeom>
            <a:noFill/>
            <a:ln w="9525">
              <a:noFill/>
              <a:miter lim="800000"/>
              <a:headEnd/>
              <a:tailEnd/>
            </a:ln>
          </p:spPr>
        </p:pic>
        <p:pic>
          <p:nvPicPr>
            <p:cNvPr id="10249" name="Picture 9" descr="image5s"/>
            <p:cNvPicPr>
              <a:picLocks noChangeAspect="1" noChangeArrowheads="1"/>
            </p:cNvPicPr>
            <p:nvPr/>
          </p:nvPicPr>
          <p:blipFill>
            <a:blip r:embed="rId3" cstate="print"/>
            <a:srcRect/>
            <a:stretch>
              <a:fillRect/>
            </a:stretch>
          </p:blipFill>
          <p:spPr bwMode="auto">
            <a:xfrm>
              <a:off x="4550" y="3041"/>
              <a:ext cx="1164" cy="1019"/>
            </a:xfrm>
            <a:prstGeom prst="rect">
              <a:avLst/>
            </a:prstGeom>
            <a:noFill/>
            <a:ln w="9525">
              <a:noFill/>
              <a:miter lim="800000"/>
              <a:headEnd/>
              <a:tailEnd/>
            </a:ln>
          </p:spPr>
        </p:pic>
        <p:pic>
          <p:nvPicPr>
            <p:cNvPr id="3" name="Picture 10" descr="image10f"/>
            <p:cNvPicPr>
              <a:picLocks noChangeAspect="1" noChangeArrowheads="1"/>
            </p:cNvPicPr>
            <p:nvPr/>
          </p:nvPicPr>
          <p:blipFill>
            <a:blip r:embed="rId4" cstate="print"/>
            <a:srcRect/>
            <a:stretch>
              <a:fillRect/>
            </a:stretch>
          </p:blipFill>
          <p:spPr bwMode="auto">
            <a:xfrm>
              <a:off x="3465" y="2990"/>
              <a:ext cx="1200" cy="1200"/>
            </a:xfrm>
            <a:prstGeom prst="rect">
              <a:avLst/>
            </a:prstGeom>
            <a:noFill/>
            <a:ln w="9525">
              <a:noFill/>
              <a:miter lim="800000"/>
              <a:headEnd/>
              <a:tailEnd/>
            </a:ln>
          </p:spPr>
        </p:pic>
        <p:pic>
          <p:nvPicPr>
            <p:cNvPr id="10251" name="Picture 11" descr="image5"/>
            <p:cNvPicPr>
              <a:picLocks noChangeAspect="1" noChangeArrowheads="1"/>
            </p:cNvPicPr>
            <p:nvPr/>
          </p:nvPicPr>
          <p:blipFill>
            <a:blip r:embed="rId5" cstate="print"/>
            <a:srcRect/>
            <a:stretch>
              <a:fillRect/>
            </a:stretch>
          </p:blipFill>
          <p:spPr bwMode="auto">
            <a:xfrm>
              <a:off x="4487" y="2007"/>
              <a:ext cx="1273" cy="1192"/>
            </a:xfrm>
            <a:prstGeom prst="rect">
              <a:avLst/>
            </a:prstGeom>
            <a:noFill/>
            <a:ln w="9525">
              <a:noFill/>
              <a:miter lim="800000"/>
              <a:headEnd/>
              <a:tailEnd/>
            </a:ln>
          </p:spPr>
        </p:pic>
        <p:sp>
          <p:nvSpPr>
            <p:cNvPr id="10252" name="Line 12"/>
            <p:cNvSpPr>
              <a:spLocks noChangeShapeType="1"/>
            </p:cNvSpPr>
            <p:nvPr/>
          </p:nvSpPr>
          <p:spPr bwMode="auto">
            <a:xfrm>
              <a:off x="4520" y="2037"/>
              <a:ext cx="12" cy="2129"/>
            </a:xfrm>
            <a:prstGeom prst="line">
              <a:avLst/>
            </a:prstGeom>
            <a:noFill/>
            <a:ln w="57150">
              <a:solidFill>
                <a:srgbClr val="FF0000"/>
              </a:solidFill>
              <a:round/>
              <a:headEnd/>
              <a:tailEnd/>
            </a:ln>
          </p:spPr>
          <p:txBody>
            <a:bodyPr/>
            <a:lstStyle/>
            <a:p>
              <a:endParaRPr lang="it-IT"/>
            </a:p>
          </p:txBody>
        </p:sp>
        <p:sp>
          <p:nvSpPr>
            <p:cNvPr id="10253" name="Line 13"/>
            <p:cNvSpPr>
              <a:spLocks noChangeShapeType="1"/>
            </p:cNvSpPr>
            <p:nvPr/>
          </p:nvSpPr>
          <p:spPr bwMode="auto">
            <a:xfrm flipV="1">
              <a:off x="3416" y="3090"/>
              <a:ext cx="2216" cy="12"/>
            </a:xfrm>
            <a:prstGeom prst="line">
              <a:avLst/>
            </a:prstGeom>
            <a:noFill/>
            <a:ln w="57150">
              <a:solidFill>
                <a:srgbClr val="FF0000"/>
              </a:solidFill>
              <a:round/>
              <a:headEnd/>
              <a:tailEnd/>
            </a:ln>
          </p:spPr>
          <p:txBody>
            <a:bodyPr/>
            <a:lstStyle/>
            <a:p>
              <a:endParaRPr lang="it-IT"/>
            </a:p>
          </p:txBody>
        </p:sp>
      </p:grpSp>
      <p:sp>
        <p:nvSpPr>
          <p:cNvPr id="28697" name="Text Box 25"/>
          <p:cNvSpPr txBox="1">
            <a:spLocks noChangeArrowheads="1"/>
          </p:cNvSpPr>
          <p:nvPr/>
        </p:nvSpPr>
        <p:spPr bwMode="auto">
          <a:xfrm>
            <a:off x="434975" y="1016000"/>
            <a:ext cx="8186738" cy="585788"/>
          </a:xfrm>
          <a:prstGeom prst="rect">
            <a:avLst/>
          </a:prstGeom>
          <a:noFill/>
          <a:ln w="9525">
            <a:noFill/>
            <a:miter lim="800000"/>
            <a:headEnd/>
            <a:tailEnd/>
          </a:ln>
          <a:effectLst/>
        </p:spPr>
        <p:txBody>
          <a:bodyPr>
            <a:spAutoFit/>
          </a:bodyPr>
          <a:lstStyle/>
          <a:p>
            <a:pPr algn="ctr">
              <a:spcBef>
                <a:spcPct val="50000"/>
              </a:spcBef>
              <a:defRPr/>
            </a:pPr>
            <a:r>
              <a:rPr lang="it-IT" sz="3200" b="1" i="0" dirty="0">
                <a:solidFill>
                  <a:srgbClr val="CC0000"/>
                </a:solidFill>
                <a:effectLst>
                  <a:outerShdw blurRad="38100" dist="38100" dir="2700000" algn="tl">
                    <a:srgbClr val="000000"/>
                  </a:outerShdw>
                </a:effectLst>
                <a:latin typeface="Faustant" pitchFamily="2" charset="0"/>
              </a:rPr>
              <a:t>Concordanze  (2)</a:t>
            </a:r>
          </a:p>
        </p:txBody>
      </p:sp>
      <p:sp>
        <p:nvSpPr>
          <p:cNvPr id="14" name="Segnaposto data 13"/>
          <p:cNvSpPr>
            <a:spLocks noGrp="1"/>
          </p:cNvSpPr>
          <p:nvPr>
            <p:ph type="dt" sz="quarter" idx="10"/>
          </p:nvPr>
        </p:nvSpPr>
        <p:spPr/>
        <p:txBody>
          <a:bodyPr/>
          <a:lstStyle/>
          <a:p>
            <a:pPr>
              <a:defRPr/>
            </a:pPr>
            <a:fld id="{2B5EEE86-351F-4DBE-90B5-2F4EAFF170CB}" type="datetime1">
              <a:rPr lang="it-IT"/>
              <a:pPr>
                <a:defRPr/>
              </a:pPr>
              <a:t>05/11/2019</a:t>
            </a:fld>
            <a:endParaRPr lang="it-IT"/>
          </a:p>
        </p:txBody>
      </p:sp>
      <p:sp>
        <p:nvSpPr>
          <p:cNvPr id="15" name="Segnaposto numero diapositiva 14"/>
          <p:cNvSpPr>
            <a:spLocks noGrp="1"/>
          </p:cNvSpPr>
          <p:nvPr>
            <p:ph type="sldNum" sz="quarter" idx="12"/>
          </p:nvPr>
        </p:nvSpPr>
        <p:spPr/>
        <p:txBody>
          <a:bodyPr/>
          <a:lstStyle/>
          <a:p>
            <a:pPr>
              <a:defRPr/>
            </a:pPr>
            <a:fld id="{BB0D6C9D-CE19-4D72-BA17-C73E42BA6AF3}" type="slidenum">
              <a:rPr lang="it-IT" smtClean="0"/>
              <a:pPr>
                <a:defRPr/>
              </a:pPr>
              <a:t>9</a:t>
            </a:fld>
            <a:endParaRPr lang="it-IT"/>
          </a:p>
        </p:txBody>
      </p:sp>
      <p:sp>
        <p:nvSpPr>
          <p:cNvPr id="16" name="Text Box 3"/>
          <p:cNvSpPr txBox="1">
            <a:spLocks noChangeArrowheads="1"/>
          </p:cNvSpPr>
          <p:nvPr/>
        </p:nvSpPr>
        <p:spPr bwMode="auto">
          <a:xfrm>
            <a:off x="2690813" y="276225"/>
            <a:ext cx="2952750" cy="823913"/>
          </a:xfrm>
          <a:prstGeom prst="rect">
            <a:avLst/>
          </a:prstGeom>
          <a:noFill/>
          <a:ln w="9525">
            <a:noFill/>
            <a:miter lim="800000"/>
            <a:headEnd/>
            <a:tailEnd/>
          </a:ln>
          <a:effectLst/>
        </p:spPr>
        <p:txBody>
          <a:bodyPr>
            <a:spAutoFit/>
          </a:bodyPr>
          <a:lstStyle/>
          <a:p>
            <a:pPr algn="ctr">
              <a:defRPr/>
            </a:pPr>
            <a:r>
              <a:rPr lang="it-IT" sz="4800" i="0" dirty="0">
                <a:solidFill>
                  <a:srgbClr val="FF0000"/>
                </a:solidFill>
                <a:effectLst>
                  <a:outerShdw blurRad="38100" dist="38100" dir="2700000" algn="tl">
                    <a:srgbClr val="000000"/>
                  </a:outerShdw>
                </a:effectLst>
                <a:latin typeface="Lipsiantiqua" pitchFamily="2" charset="0"/>
              </a:rPr>
              <a:t>I Vangeli</a:t>
            </a:r>
          </a:p>
        </p:txBody>
      </p:sp>
      <p:sp>
        <p:nvSpPr>
          <p:cNvPr id="10250" name="Rettangolo 17"/>
          <p:cNvSpPr>
            <a:spLocks noChangeArrowheads="1"/>
          </p:cNvSpPr>
          <p:nvPr/>
        </p:nvSpPr>
        <p:spPr bwMode="auto">
          <a:xfrm>
            <a:off x="246063" y="1698625"/>
            <a:ext cx="5051425" cy="4413250"/>
          </a:xfrm>
          <a:prstGeom prst="rect">
            <a:avLst/>
          </a:prstGeom>
          <a:noFill/>
          <a:ln w="9525">
            <a:noFill/>
            <a:miter lim="800000"/>
            <a:headEnd/>
            <a:tailEnd/>
          </a:ln>
        </p:spPr>
        <p:txBody>
          <a:bodyPr>
            <a:spAutoFit/>
          </a:bodyPr>
          <a:lstStyle/>
          <a:p>
            <a:pPr marL="342900" indent="-342900" algn="l">
              <a:lnSpc>
                <a:spcPct val="90000"/>
              </a:lnSpc>
              <a:spcBef>
                <a:spcPct val="30000"/>
              </a:spcBef>
              <a:buFontTx/>
              <a:buBlip>
                <a:blip r:embed="rId6"/>
              </a:buBlip>
            </a:pPr>
            <a:r>
              <a:rPr lang="it-IT" b="1" i="0"/>
              <a:t>Ci sono concordanze di </a:t>
            </a:r>
            <a:r>
              <a:rPr lang="it-IT" b="1" i="0">
                <a:solidFill>
                  <a:srgbClr val="CC0000"/>
                </a:solidFill>
              </a:rPr>
              <a:t>espressioni inaspettate</a:t>
            </a:r>
            <a:r>
              <a:rPr lang="it-IT" b="1" i="0"/>
              <a:t>: come notazioni e parentesi che capitano allo stesso punto del racconto, anche se sembrano inopportune.</a:t>
            </a:r>
          </a:p>
          <a:p>
            <a:pPr marL="342900" indent="-342900" algn="l">
              <a:lnSpc>
                <a:spcPct val="90000"/>
              </a:lnSpc>
              <a:spcBef>
                <a:spcPct val="30000"/>
              </a:spcBef>
              <a:buFontTx/>
              <a:buBlip>
                <a:blip r:embed="rId6"/>
              </a:buBlip>
            </a:pPr>
            <a:r>
              <a:rPr lang="it-IT" b="1" i="0"/>
              <a:t>Vari racconti hanno la </a:t>
            </a:r>
            <a:r>
              <a:rPr lang="it-IT" b="1" i="0">
                <a:solidFill>
                  <a:srgbClr val="CC0000"/>
                </a:solidFill>
              </a:rPr>
              <a:t>stessa struttura narrativa</a:t>
            </a:r>
            <a:r>
              <a:rPr lang="it-IT" b="1" i="0"/>
              <a:t>, come nei miracoli, anche se episodi diversi.</a:t>
            </a:r>
          </a:p>
          <a:p>
            <a:pPr marL="342900" indent="-342900" algn="l">
              <a:lnSpc>
                <a:spcPct val="90000"/>
              </a:lnSpc>
              <a:spcBef>
                <a:spcPct val="30000"/>
              </a:spcBef>
              <a:buFontTx/>
              <a:buBlip>
                <a:blip r:embed="rId6"/>
              </a:buBlip>
            </a:pPr>
            <a:r>
              <a:rPr lang="it-IT" b="1" i="0"/>
              <a:t>Le </a:t>
            </a:r>
            <a:r>
              <a:rPr lang="it-IT" b="1" i="0">
                <a:solidFill>
                  <a:srgbClr val="CC0000"/>
                </a:solidFill>
              </a:rPr>
              <a:t>citazioni dell'A.T.</a:t>
            </a:r>
            <a:r>
              <a:rPr lang="it-IT" b="1" i="0"/>
              <a:t> sono spesso uguali, e non corrispondono alla traduzione greca dall’ebraico che era diffusa all’epoca </a:t>
            </a:r>
          </a:p>
          <a:p>
            <a:pPr marL="342900" indent="-342900" algn="l">
              <a:lnSpc>
                <a:spcPct val="90000"/>
              </a:lnSpc>
              <a:spcBef>
                <a:spcPct val="30000"/>
              </a:spcBef>
              <a:buFontTx/>
              <a:buBlip>
                <a:blip r:embed="rId6"/>
              </a:buBlip>
            </a:pPr>
            <a:r>
              <a:rPr lang="it-IT" b="1" i="0"/>
              <a:t>Alcune parole sono </a:t>
            </a:r>
            <a:r>
              <a:rPr lang="it-IT" b="1" i="0">
                <a:solidFill>
                  <a:srgbClr val="CC0000"/>
                </a:solidFill>
              </a:rPr>
              <a:t>identiche</a:t>
            </a:r>
            <a:r>
              <a:rPr lang="it-IT" b="1" i="0"/>
              <a:t> nei diversi vangeli, ma hanno cambiato di posto, senso, situazione, funzione. </a:t>
            </a:r>
            <a:endParaRPr lang="it-IT" i="0">
              <a:latin typeface="Arial" charset="0"/>
            </a:endParaRPr>
          </a:p>
          <a:p>
            <a:pPr marL="342900" indent="-342900" algn="l">
              <a:lnSpc>
                <a:spcPct val="90000"/>
              </a:lnSpc>
              <a:spcBef>
                <a:spcPct val="30000"/>
              </a:spcBef>
              <a:buFontTx/>
              <a:buBlip>
                <a:blip r:embed="rId6"/>
              </a:buBlip>
            </a:pPr>
            <a:r>
              <a:rPr lang="it-IT" b="1" i="0"/>
              <a:t>Ci sono parole che, nell'uso abituale del greco, </a:t>
            </a:r>
            <a:r>
              <a:rPr lang="it-IT" b="1" i="0">
                <a:solidFill>
                  <a:srgbClr val="CC0000"/>
                </a:solidFill>
              </a:rPr>
              <a:t>non sono comuni</a:t>
            </a:r>
            <a:r>
              <a:rPr lang="it-IT" b="1" i="0"/>
              <a:t> ma che nei sinottici troviamo parallelamente più volte.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697">
                                            <p:txEl>
                                              <p:pRg st="0" end="0"/>
                                            </p:txEl>
                                          </p:spTgt>
                                        </p:tgtEl>
                                        <p:attrNameLst>
                                          <p:attrName>style.visibility</p:attrName>
                                        </p:attrNameLst>
                                      </p:cBhvr>
                                      <p:to>
                                        <p:strVal val="visible"/>
                                      </p:to>
                                    </p:set>
                                    <p:anim calcmode="lin" valueType="num">
                                      <p:cBhvr>
                                        <p:cTn id="7" dur="1000" fill="hold"/>
                                        <p:tgtEl>
                                          <p:spTgt spid="2869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9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9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50">
                                            <p:txEl>
                                              <p:pRg st="0" end="0"/>
                                            </p:txEl>
                                          </p:spTgt>
                                        </p:tgtEl>
                                        <p:attrNameLst>
                                          <p:attrName>style.visibility</p:attrName>
                                        </p:attrNameLst>
                                      </p:cBhvr>
                                      <p:to>
                                        <p:strVal val="visible"/>
                                      </p:to>
                                    </p:set>
                                    <p:animEffect transition="in" filter="fade">
                                      <p:cBhvr>
                                        <p:cTn id="19" dur="1000"/>
                                        <p:tgtEl>
                                          <p:spTgt spid="10250">
                                            <p:txEl>
                                              <p:pRg st="0" end="0"/>
                                            </p:txEl>
                                          </p:spTgt>
                                        </p:tgtEl>
                                      </p:cBhvr>
                                    </p:animEffect>
                                    <p:anim calcmode="lin" valueType="num">
                                      <p:cBhvr>
                                        <p:cTn id="20" dur="1000" fill="hold"/>
                                        <p:tgtEl>
                                          <p:spTgt spid="1025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50">
                                            <p:txEl>
                                              <p:pRg st="1" end="1"/>
                                            </p:txEl>
                                          </p:spTgt>
                                        </p:tgtEl>
                                        <p:attrNameLst>
                                          <p:attrName>style.visibility</p:attrName>
                                        </p:attrNameLst>
                                      </p:cBhvr>
                                      <p:to>
                                        <p:strVal val="visible"/>
                                      </p:to>
                                    </p:set>
                                    <p:animEffect transition="in" filter="fade">
                                      <p:cBhvr>
                                        <p:cTn id="26" dur="1000"/>
                                        <p:tgtEl>
                                          <p:spTgt spid="10250">
                                            <p:txEl>
                                              <p:pRg st="1" end="1"/>
                                            </p:txEl>
                                          </p:spTgt>
                                        </p:tgtEl>
                                      </p:cBhvr>
                                    </p:animEffect>
                                    <p:anim calcmode="lin" valueType="num">
                                      <p:cBhvr>
                                        <p:cTn id="27" dur="1000" fill="hold"/>
                                        <p:tgtEl>
                                          <p:spTgt spid="1025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0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50">
                                            <p:txEl>
                                              <p:pRg st="2" end="2"/>
                                            </p:txEl>
                                          </p:spTgt>
                                        </p:tgtEl>
                                        <p:attrNameLst>
                                          <p:attrName>style.visibility</p:attrName>
                                        </p:attrNameLst>
                                      </p:cBhvr>
                                      <p:to>
                                        <p:strVal val="visible"/>
                                      </p:to>
                                    </p:set>
                                    <p:animEffect transition="in" filter="fade">
                                      <p:cBhvr>
                                        <p:cTn id="33" dur="1000"/>
                                        <p:tgtEl>
                                          <p:spTgt spid="10250">
                                            <p:txEl>
                                              <p:pRg st="2" end="2"/>
                                            </p:txEl>
                                          </p:spTgt>
                                        </p:tgtEl>
                                      </p:cBhvr>
                                    </p:animEffect>
                                    <p:anim calcmode="lin" valueType="num">
                                      <p:cBhvr>
                                        <p:cTn id="34" dur="1000" fill="hold"/>
                                        <p:tgtEl>
                                          <p:spTgt spid="10250">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02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50">
                                            <p:txEl>
                                              <p:pRg st="3" end="3"/>
                                            </p:txEl>
                                          </p:spTgt>
                                        </p:tgtEl>
                                        <p:attrNameLst>
                                          <p:attrName>style.visibility</p:attrName>
                                        </p:attrNameLst>
                                      </p:cBhvr>
                                      <p:to>
                                        <p:strVal val="visible"/>
                                      </p:to>
                                    </p:set>
                                    <p:animEffect transition="in" filter="fade">
                                      <p:cBhvr>
                                        <p:cTn id="40" dur="1000"/>
                                        <p:tgtEl>
                                          <p:spTgt spid="10250">
                                            <p:txEl>
                                              <p:pRg st="3" end="3"/>
                                            </p:txEl>
                                          </p:spTgt>
                                        </p:tgtEl>
                                      </p:cBhvr>
                                    </p:animEffect>
                                    <p:anim calcmode="lin" valueType="num">
                                      <p:cBhvr>
                                        <p:cTn id="41" dur="1000" fill="hold"/>
                                        <p:tgtEl>
                                          <p:spTgt spid="10250">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02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250">
                                            <p:txEl>
                                              <p:pRg st="4" end="4"/>
                                            </p:txEl>
                                          </p:spTgt>
                                        </p:tgtEl>
                                        <p:attrNameLst>
                                          <p:attrName>style.visibility</p:attrName>
                                        </p:attrNameLst>
                                      </p:cBhvr>
                                      <p:to>
                                        <p:strVal val="visible"/>
                                      </p:to>
                                    </p:set>
                                    <p:animEffect transition="in" filter="fade">
                                      <p:cBhvr>
                                        <p:cTn id="47" dur="1000"/>
                                        <p:tgtEl>
                                          <p:spTgt spid="10250">
                                            <p:txEl>
                                              <p:pRg st="4" end="4"/>
                                            </p:txEl>
                                          </p:spTgt>
                                        </p:tgtEl>
                                      </p:cBhvr>
                                    </p:animEffect>
                                    <p:anim calcmode="lin" valueType="num">
                                      <p:cBhvr>
                                        <p:cTn id="48" dur="1000" fill="hold"/>
                                        <p:tgtEl>
                                          <p:spTgt spid="10250">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025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6955</TotalTime>
  <Words>3669</Words>
  <Application>Microsoft Office PowerPoint</Application>
  <PresentationFormat>Presentazione su schermo (4:3)</PresentationFormat>
  <Paragraphs>326</Paragraphs>
  <Slides>35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35</vt:i4>
      </vt:variant>
    </vt:vector>
  </HeadingPairs>
  <TitlesOfParts>
    <vt:vector size="41" baseType="lpstr">
      <vt:lpstr>Tempus Sans ITC</vt:lpstr>
      <vt:lpstr>Arial</vt:lpstr>
      <vt:lpstr>Calibri</vt:lpstr>
      <vt:lpstr>Faustant</vt:lpstr>
      <vt:lpstr>Lipsiantiqua</vt: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Vangeli e gli autori</dc:title>
  <dc:creator>Luciano</dc:creator>
  <cp:lastModifiedBy>Master</cp:lastModifiedBy>
  <cp:revision>124</cp:revision>
  <dcterms:created xsi:type="dcterms:W3CDTF">2006-05-22T15:44:23Z</dcterms:created>
  <dcterms:modified xsi:type="dcterms:W3CDTF">2019-11-05T16:50:50Z</dcterms:modified>
</cp:coreProperties>
</file>